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4000" cy="13716000"/>
  <p:notesSz cx="6858000" cy="9144000"/>
  <p:embeddedFontLs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Helvetica Neue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1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1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1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1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1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1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1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1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1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251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9897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33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dfecf2713_0_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3dfecf271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353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7" name="Google Shape;6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331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197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3882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3dfecf2713_0_8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g3dfecf271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421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9" name="Google Shape;7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8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dfecf2713_0_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g3dfecf2713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417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dfecf2713_0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g3dfecf271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346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dfecf2713_0_4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g3dfecf271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70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028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dfecf2713_0_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g3dfecf271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414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dfecf2713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g3dfecf271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9146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dfecf2713_0_9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g3dfecf271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190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5217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2888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882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2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76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727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027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522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066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dfecf2713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g3dfecf27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58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1_Custom Layout" type="tx">
  <p:cSld name="TITLE_AND_BODY">
    <p:bg>
      <p:bgPr>
        <a:solidFill>
          <a:srgbClr val="FFFFFF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3_Custom Layout">
  <p:cSld name="43_Custom Layou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/>
          <p:nvPr/>
        </p:nvSpPr>
        <p:spPr>
          <a:xfrm>
            <a:off x="0" y="11322922"/>
            <a:ext cx="24378784" cy="23974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C7C147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Google Shape;79;p11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C3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-5217" y="10339254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8D805E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-5217" y="9324863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543F73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2268571" y="2268528"/>
            <a:ext cx="19834688" cy="50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rebuchet MS"/>
              <a:buNone/>
              <a:defRPr sz="4200" b="0" i="1" u="none" strike="noStrike" cap="non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2268569" y="3104287"/>
            <a:ext cx="19834690" cy="40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0_Custom Layout">
  <p:cSld name="40_Custom Layout">
    <p:bg>
      <p:bgPr>
        <a:solidFill>
          <a:schemeClr val="accent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0" y="11322922"/>
            <a:ext cx="24378784" cy="23974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4F157B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2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-5217" y="10339254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85186C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-5217" y="9324863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B81D5E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2268571" y="2268528"/>
            <a:ext cx="19834688" cy="50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2"/>
          </p:nvPr>
        </p:nvSpPr>
        <p:spPr>
          <a:xfrm>
            <a:off x="2268569" y="3104287"/>
            <a:ext cx="19834690" cy="40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6_Custom Layout">
  <p:cSld name="36_Custom Layout">
    <p:bg>
      <p:bgPr>
        <a:solidFill>
          <a:schemeClr val="accent3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0" y="11322922"/>
            <a:ext cx="24378784" cy="23974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132C91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5" name="Google Shape;95;p13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-5217" y="10339254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0D5B9B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-5217" y="9324863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0588A5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2268571" y="2268528"/>
            <a:ext cx="19834688" cy="50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2268569" y="3104287"/>
            <a:ext cx="19834690" cy="40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7_Custom Layout">
  <p:cSld name="37_Custom Layout">
    <p:bg>
      <p:bgPr>
        <a:solidFill>
          <a:schemeClr val="accent4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0" y="11322922"/>
            <a:ext cx="24378784" cy="23974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3B3374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3" name="Google Shape;103;p14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-5217" y="10339254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5B655D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-5217" y="9324863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7A9949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2268571" y="2268528"/>
            <a:ext cx="19834688" cy="50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2"/>
          </p:nvPr>
        </p:nvSpPr>
        <p:spPr>
          <a:xfrm>
            <a:off x="2268569" y="3104287"/>
            <a:ext cx="19834690" cy="40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2_Custom Layout">
  <p:cSld name="42_Custom Layout">
    <p:bg>
      <p:bgPr>
        <a:solidFill>
          <a:srgbClr val="BB28A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0" y="11322922"/>
            <a:ext cx="24378784" cy="23974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43198F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15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-5217" y="10339254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6A1D94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-5217" y="9324863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93229C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2268571" y="2268528"/>
            <a:ext cx="19834688" cy="50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2"/>
          </p:nvPr>
        </p:nvSpPr>
        <p:spPr>
          <a:xfrm>
            <a:off x="2268569" y="3104287"/>
            <a:ext cx="19834690" cy="40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6_Custom Layout">
  <p:cSld name="46_Custom Layout">
    <p:bg>
      <p:bgPr>
        <a:solidFill>
          <a:srgbClr val="FFFC3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2268571" y="2268528"/>
            <a:ext cx="19834688" cy="50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  <a:defRPr sz="42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2268569" y="3104287"/>
            <a:ext cx="19834690" cy="40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0" y="11322922"/>
            <a:ext cx="24378784" cy="23974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543F73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6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-5217" y="10339254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8D805E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-5217" y="9324863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C7C147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4_Custom Layout">
  <p:cSld name="54_Custom Layout"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/>
          <p:nvPr/>
        </p:nvSpPr>
        <p:spPr>
          <a:xfrm rot="10800000" flipH="1">
            <a:off x="2517142" y="10424159"/>
            <a:ext cx="7810497" cy="4343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1983739" y="2971800"/>
            <a:ext cx="8778242" cy="74523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2682263" y="3686395"/>
            <a:ext cx="7376139" cy="4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2682263" y="4369701"/>
            <a:ext cx="7376139" cy="27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None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3"/>
          </p:nvPr>
        </p:nvSpPr>
        <p:spPr>
          <a:xfrm>
            <a:off x="2682263" y="7393936"/>
            <a:ext cx="7376139" cy="232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3_Custom Layout">
  <p:cSld name="53_Custom Layout"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/>
          <p:nvPr/>
        </p:nvSpPr>
        <p:spPr>
          <a:xfrm rot="10800000" flipH="1">
            <a:off x="2517142" y="10424159"/>
            <a:ext cx="7810497" cy="4343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1983739" y="2971800"/>
            <a:ext cx="8778242" cy="74523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2682263" y="3686395"/>
            <a:ext cx="7376139" cy="4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1"/>
          </p:nvPr>
        </p:nvSpPr>
        <p:spPr>
          <a:xfrm>
            <a:off x="2682263" y="4369701"/>
            <a:ext cx="7376139" cy="27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None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3"/>
          </p:nvPr>
        </p:nvSpPr>
        <p:spPr>
          <a:xfrm>
            <a:off x="2682263" y="7393936"/>
            <a:ext cx="7376139" cy="232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3_Custom Layout">
  <p:cSld name="33_Custom Layout">
    <p:bg>
      <p:bgPr>
        <a:solidFill>
          <a:srgbClr val="FFFFFF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/>
          <p:nvPr/>
        </p:nvSpPr>
        <p:spPr>
          <a:xfrm rot="10800000" flipH="1">
            <a:off x="2517142" y="10424159"/>
            <a:ext cx="7810497" cy="4343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1983739" y="2971800"/>
            <a:ext cx="8778242" cy="74523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2682263" y="3686395"/>
            <a:ext cx="7376139" cy="4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2682263" y="4369701"/>
            <a:ext cx="7376139" cy="27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None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body" idx="3"/>
          </p:nvPr>
        </p:nvSpPr>
        <p:spPr>
          <a:xfrm>
            <a:off x="2682263" y="7393936"/>
            <a:ext cx="7376139" cy="232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4_Custom Layout">
  <p:cSld name="34_Custom Layout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/>
          <p:nvPr/>
        </p:nvSpPr>
        <p:spPr>
          <a:xfrm rot="10800000" flipH="1">
            <a:off x="2517142" y="10424159"/>
            <a:ext cx="7810497" cy="4343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983739" y="2971800"/>
            <a:ext cx="8778242" cy="74523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2682263" y="3686395"/>
            <a:ext cx="7376139" cy="4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1"/>
          </p:nvPr>
        </p:nvSpPr>
        <p:spPr>
          <a:xfrm>
            <a:off x="2682263" y="4369701"/>
            <a:ext cx="7376139" cy="27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None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2682263" y="7393936"/>
            <a:ext cx="7376139" cy="232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7_Custom Layout">
  <p:cSld name="47_Custom Layout">
    <p:bg>
      <p:bgPr>
        <a:solidFill>
          <a:srgbClr val="FFFFFF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image1-smal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53394" y="578660"/>
            <a:ext cx="5204074" cy="2154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788276" y="1065632"/>
            <a:ext cx="7324546" cy="44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•"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–"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064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•"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064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–"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788275" y="1651873"/>
            <a:ext cx="7324546" cy="45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9459310" y="4855781"/>
            <a:ext cx="13999781" cy="640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5_Custom Layout">
  <p:cSld name="35_Custom Layout">
    <p:bg>
      <p:bgPr>
        <a:solidFill>
          <a:srgbClr val="FFFFFF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/>
          <p:nvPr/>
        </p:nvSpPr>
        <p:spPr>
          <a:xfrm rot="10800000" flipH="1">
            <a:off x="2517142" y="10424159"/>
            <a:ext cx="7810497" cy="4343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E016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1983739" y="2971800"/>
            <a:ext cx="8778242" cy="74523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2682263" y="3686395"/>
            <a:ext cx="7376139" cy="42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2682263" y="4369701"/>
            <a:ext cx="7376139" cy="274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None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•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736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Trebuchet MS"/>
              <a:buChar char="–"/>
              <a:defRPr sz="80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3"/>
          </p:nvPr>
        </p:nvSpPr>
        <p:spPr>
          <a:xfrm>
            <a:off x="2682263" y="7393936"/>
            <a:ext cx="7376139" cy="2323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1_Custom Layout">
  <p:cSld name="11_Custom Layout"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23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bg>
      <p:bgPr>
        <a:solidFill>
          <a:srgbClr val="FFFFF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23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"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23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ustom Layout">
  <p:cSld name="2_Custom Layout"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28A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23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ustom Layout">
  <p:cSld name="3_Custom Layout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23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2_Custom Layout">
  <p:cSld name="12_Custom Layout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23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Custom Layout">
  <p:cSld name="5_Custom Layout">
    <p:bg>
      <p:bgPr>
        <a:solidFill>
          <a:schemeClr val="accen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23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Custom Layout">
  <p:cSld name="6_Custom Layout">
    <p:bg>
      <p:bgPr>
        <a:solidFill>
          <a:schemeClr val="accen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23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ustom Layout">
  <p:cSld name="4_Custom Layout">
    <p:bg>
      <p:bgPr>
        <a:solidFill>
          <a:schemeClr val="accen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23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8_Custom Layout">
  <p:cSld name="48_Custom Layout">
    <p:bg>
      <p:bgPr>
        <a:solidFill>
          <a:schemeClr val="accen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 descr="image1-smal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40692" y="402312"/>
            <a:ext cx="4618377" cy="19120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88276" y="12568035"/>
            <a:ext cx="7324546" cy="447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None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•"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–"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064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•"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064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Char char="–"/>
              <a:defRPr sz="28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16197606" y="12561609"/>
            <a:ext cx="7324547" cy="45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788276" y="12188497"/>
            <a:ext cx="2273387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788276" y="9687838"/>
            <a:ext cx="9553903" cy="166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Custom Layout">
  <p:cSld name="7_Custom Layout">
    <p:bg>
      <p:bgPr>
        <a:solidFill>
          <a:schemeClr val="accen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232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0_Custom Layout">
  <p:cSld name="60_Custom Layout"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371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9_Custom Layout">
  <p:cSld name="59_Custom Layout">
    <p:bg>
      <p:bgPr>
        <a:solidFill>
          <a:schemeClr val="accen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371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4_Custom Layout">
  <p:cSld name="44_Custom Layout">
    <p:bg>
      <p:bgPr>
        <a:solidFill>
          <a:schemeClr val="accent2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371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7_Custom Layout">
  <p:cSld name="57_Custom Layout">
    <p:bg>
      <p:bgPr>
        <a:solidFill>
          <a:schemeClr val="accent3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371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Custom Layout">
  <p:cSld name="8_Custom Layout">
    <p:bg>
      <p:bgPr>
        <a:solidFill>
          <a:schemeClr val="accent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371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Custom Layout">
  <p:cSld name="9_Custom Layout">
    <p:bg>
      <p:bgPr>
        <a:solidFill>
          <a:srgbClr val="BB28A2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371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8_Custom Layout">
  <p:cSld name="58_Custom Layout">
    <p:bg>
      <p:bgPr>
        <a:solidFill>
          <a:schemeClr val="accent6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>
            <a:spLocks noGrp="1"/>
          </p:cNvSpPr>
          <p:nvPr>
            <p:ph type="title"/>
          </p:nvPr>
        </p:nvSpPr>
        <p:spPr>
          <a:xfrm>
            <a:off x="1583261" y="-3"/>
            <a:ext cx="21945605" cy="1371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Trebuchet MS"/>
              <a:buNone/>
              <a:defRPr sz="12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5" name="Google Shape;225;p38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8_Custom Layout">
  <p:cSld name="28_Custom Layout"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1"/>
          </p:nvPr>
        </p:nvSpPr>
        <p:spPr>
          <a:xfrm>
            <a:off x="1354171" y="2995528"/>
            <a:ext cx="22032301" cy="5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9" name="Google Shape;229;p39"/>
          <p:cNvSpPr txBox="1">
            <a:spLocks noGrp="1"/>
          </p:cNvSpPr>
          <p:nvPr>
            <p:ph type="body" idx="2"/>
          </p:nvPr>
        </p:nvSpPr>
        <p:spPr>
          <a:xfrm>
            <a:off x="1354171" y="4020472"/>
            <a:ext cx="22032301" cy="251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body" idx="3"/>
          </p:nvPr>
        </p:nvSpPr>
        <p:spPr>
          <a:xfrm>
            <a:off x="1354171" y="6844255"/>
            <a:ext cx="22032301" cy="241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1" name="Google Shape;231;p39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Custom Layout">
  <p:cSld name="10_Custom Layout">
    <p:bg>
      <p:bgPr>
        <a:solidFill>
          <a:srgbClr val="FFFFFF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1354171" y="2995528"/>
            <a:ext cx="22032301" cy="5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5" name="Google Shape;235;p40"/>
          <p:cNvSpPr txBox="1">
            <a:spLocks noGrp="1"/>
          </p:cNvSpPr>
          <p:nvPr>
            <p:ph type="body" idx="2"/>
          </p:nvPr>
        </p:nvSpPr>
        <p:spPr>
          <a:xfrm>
            <a:off x="1354171" y="4020472"/>
            <a:ext cx="22032301" cy="251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6" name="Google Shape;236;p40"/>
          <p:cNvSpPr txBox="1">
            <a:spLocks noGrp="1"/>
          </p:cNvSpPr>
          <p:nvPr>
            <p:ph type="body" idx="3"/>
          </p:nvPr>
        </p:nvSpPr>
        <p:spPr>
          <a:xfrm>
            <a:off x="1354171" y="6844255"/>
            <a:ext cx="22032301" cy="241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5_Custom Layout">
  <p:cSld name="45_Custom Layout"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693329" y="1796101"/>
            <a:ext cx="3761541" cy="86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Trebuchet MS"/>
              <a:buNone/>
              <a:defRPr sz="6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Trebuchet MS"/>
              <a:buChar char="•"/>
              <a:defRPr sz="6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Trebuchet MS"/>
              <a:buChar char="–"/>
              <a:defRPr sz="6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Trebuchet MS"/>
              <a:buChar char="•"/>
              <a:defRPr sz="6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Trebuchet MS"/>
              <a:buChar char="–"/>
              <a:defRPr sz="6000" b="1" i="0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778928" y="592667"/>
            <a:ext cx="22813442" cy="571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1693329" y="2789064"/>
            <a:ext cx="3761541" cy="58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4"/>
          </p:nvPr>
        </p:nvSpPr>
        <p:spPr>
          <a:xfrm>
            <a:off x="6549108" y="1796102"/>
            <a:ext cx="5527279" cy="331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5"/>
          </p:nvPr>
        </p:nvSpPr>
        <p:spPr>
          <a:xfrm>
            <a:off x="1693329" y="5650638"/>
            <a:ext cx="3761541" cy="86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6"/>
          </p:nvPr>
        </p:nvSpPr>
        <p:spPr>
          <a:xfrm>
            <a:off x="1693329" y="6643599"/>
            <a:ext cx="3761541" cy="58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7"/>
          </p:nvPr>
        </p:nvSpPr>
        <p:spPr>
          <a:xfrm>
            <a:off x="1693329" y="9505174"/>
            <a:ext cx="3761541" cy="86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8"/>
          </p:nvPr>
        </p:nvSpPr>
        <p:spPr>
          <a:xfrm>
            <a:off x="1693329" y="10498135"/>
            <a:ext cx="3761541" cy="58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9"/>
          </p:nvPr>
        </p:nvSpPr>
        <p:spPr>
          <a:xfrm>
            <a:off x="12324281" y="1796102"/>
            <a:ext cx="5527279" cy="331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3"/>
          </p:nvPr>
        </p:nvSpPr>
        <p:spPr>
          <a:xfrm>
            <a:off x="18065091" y="1796102"/>
            <a:ext cx="5527280" cy="331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4"/>
          </p:nvPr>
        </p:nvSpPr>
        <p:spPr>
          <a:xfrm>
            <a:off x="6549108" y="5650638"/>
            <a:ext cx="5527279" cy="331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5"/>
          </p:nvPr>
        </p:nvSpPr>
        <p:spPr>
          <a:xfrm>
            <a:off x="12324281" y="5650638"/>
            <a:ext cx="5527279" cy="331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6"/>
          </p:nvPr>
        </p:nvSpPr>
        <p:spPr>
          <a:xfrm>
            <a:off x="18065091" y="5650638"/>
            <a:ext cx="5527280" cy="331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7"/>
          </p:nvPr>
        </p:nvSpPr>
        <p:spPr>
          <a:xfrm>
            <a:off x="6549108" y="9505174"/>
            <a:ext cx="5527279" cy="331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8"/>
          </p:nvPr>
        </p:nvSpPr>
        <p:spPr>
          <a:xfrm>
            <a:off x="12324281" y="9505174"/>
            <a:ext cx="5527279" cy="331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9"/>
          </p:nvPr>
        </p:nvSpPr>
        <p:spPr>
          <a:xfrm>
            <a:off x="18065091" y="9505174"/>
            <a:ext cx="5527280" cy="331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_Custom Layout">
  <p:cSld name="13_Custom Layout">
    <p:bg>
      <p:bgPr>
        <a:solidFill>
          <a:srgbClr val="FFFFFF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28A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1354171" y="2995528"/>
            <a:ext cx="22032301" cy="5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2"/>
          </p:nvPr>
        </p:nvSpPr>
        <p:spPr>
          <a:xfrm>
            <a:off x="1354171" y="4020472"/>
            <a:ext cx="22032301" cy="251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2" name="Google Shape;242;p41"/>
          <p:cNvSpPr txBox="1">
            <a:spLocks noGrp="1"/>
          </p:cNvSpPr>
          <p:nvPr>
            <p:ph type="body" idx="3"/>
          </p:nvPr>
        </p:nvSpPr>
        <p:spPr>
          <a:xfrm>
            <a:off x="1354171" y="6844255"/>
            <a:ext cx="22032301" cy="241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3" name="Google Shape;243;p41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Custom Layout">
  <p:cSld name="14_Custom Layout">
    <p:bg>
      <p:bgPr>
        <a:solidFill>
          <a:srgbClr val="FFFF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6" name="Google Shape;246;p42"/>
          <p:cNvSpPr txBox="1">
            <a:spLocks noGrp="1"/>
          </p:cNvSpPr>
          <p:nvPr>
            <p:ph type="body" idx="1"/>
          </p:nvPr>
        </p:nvSpPr>
        <p:spPr>
          <a:xfrm>
            <a:off x="1354171" y="2995528"/>
            <a:ext cx="22032301" cy="5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body" idx="2"/>
          </p:nvPr>
        </p:nvSpPr>
        <p:spPr>
          <a:xfrm>
            <a:off x="1354171" y="4020472"/>
            <a:ext cx="22032301" cy="251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body" idx="3"/>
          </p:nvPr>
        </p:nvSpPr>
        <p:spPr>
          <a:xfrm>
            <a:off x="1354171" y="6844255"/>
            <a:ext cx="22032301" cy="241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9" name="Google Shape;249;p42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5_Custom Layout">
  <p:cSld name="15_Custom Layout"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43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43"/>
          <p:cNvSpPr txBox="1">
            <a:spLocks noGrp="1"/>
          </p:cNvSpPr>
          <p:nvPr>
            <p:ph type="body" idx="1"/>
          </p:nvPr>
        </p:nvSpPr>
        <p:spPr>
          <a:xfrm>
            <a:off x="1354171" y="2995528"/>
            <a:ext cx="22032301" cy="5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4" name="Google Shape;254;p43"/>
          <p:cNvSpPr txBox="1">
            <a:spLocks noGrp="1"/>
          </p:cNvSpPr>
          <p:nvPr>
            <p:ph type="body" idx="2"/>
          </p:nvPr>
        </p:nvSpPr>
        <p:spPr>
          <a:xfrm>
            <a:off x="1354171" y="4020472"/>
            <a:ext cx="22032301" cy="251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body" idx="3"/>
          </p:nvPr>
        </p:nvSpPr>
        <p:spPr>
          <a:xfrm>
            <a:off x="1354171" y="6844255"/>
            <a:ext cx="22032301" cy="241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6_Custom Layout">
  <p:cSld name="16_Custom Layout">
    <p:bg>
      <p:bgPr>
        <a:solidFill>
          <a:srgbClr val="FFFFFF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44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44"/>
          <p:cNvSpPr txBox="1">
            <a:spLocks noGrp="1"/>
          </p:cNvSpPr>
          <p:nvPr>
            <p:ph type="body" idx="1"/>
          </p:nvPr>
        </p:nvSpPr>
        <p:spPr>
          <a:xfrm>
            <a:off x="1354171" y="2995528"/>
            <a:ext cx="22032301" cy="58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1" name="Google Shape;261;p44"/>
          <p:cNvSpPr txBox="1">
            <a:spLocks noGrp="1"/>
          </p:cNvSpPr>
          <p:nvPr>
            <p:ph type="body" idx="2"/>
          </p:nvPr>
        </p:nvSpPr>
        <p:spPr>
          <a:xfrm>
            <a:off x="1354171" y="4020472"/>
            <a:ext cx="22032301" cy="2516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2" name="Google Shape;262;p44"/>
          <p:cNvSpPr txBox="1">
            <a:spLocks noGrp="1"/>
          </p:cNvSpPr>
          <p:nvPr>
            <p:ph type="body" idx="3"/>
          </p:nvPr>
        </p:nvSpPr>
        <p:spPr>
          <a:xfrm>
            <a:off x="1354171" y="6844255"/>
            <a:ext cx="22032301" cy="241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7_Custom Layout">
  <p:cSld name="17_Custom Layout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6" name="Google Shape;266;p45"/>
          <p:cNvSpPr/>
          <p:nvPr/>
        </p:nvSpPr>
        <p:spPr>
          <a:xfrm>
            <a:off x="-63602" y="-57347"/>
            <a:ext cx="24447604" cy="13834801"/>
          </a:xfrm>
          <a:prstGeom prst="rect">
            <a:avLst/>
          </a:prstGeom>
          <a:solidFill>
            <a:schemeClr val="accent1">
              <a:alpha val="80000"/>
            </a:scheme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7" name="Google Shape;267;p45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541935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8" name="Google Shape;268;p45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3090334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9" name="Google Shape;269;p45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8_Custom Layout">
  <p:cSld name="18_Custom Layout">
    <p:bg>
      <p:bgPr>
        <a:solidFill>
          <a:srgbClr val="FFFFFF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2" name="Google Shape;272;p46"/>
          <p:cNvSpPr/>
          <p:nvPr/>
        </p:nvSpPr>
        <p:spPr>
          <a:xfrm>
            <a:off x="-63602" y="-57347"/>
            <a:ext cx="24447604" cy="13834801"/>
          </a:xfrm>
          <a:prstGeom prst="rect">
            <a:avLst/>
          </a:prstGeom>
          <a:solidFill>
            <a:schemeClr val="accent1">
              <a:alpha val="80000"/>
            </a:scheme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541935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3090334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9_Custom Layout">
  <p:cSld name="19_Custom Layout">
    <p:bg>
      <p:bgPr>
        <a:solidFill>
          <a:srgbClr val="FFFFFF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8" name="Google Shape;278;p47"/>
          <p:cNvSpPr/>
          <p:nvPr/>
        </p:nvSpPr>
        <p:spPr>
          <a:xfrm>
            <a:off x="-63602" y="-57347"/>
            <a:ext cx="24447604" cy="13834801"/>
          </a:xfrm>
          <a:prstGeom prst="rect">
            <a:avLst/>
          </a:prstGeom>
          <a:solidFill>
            <a:schemeClr val="accent1">
              <a:alpha val="80000"/>
            </a:scheme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47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541935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3090334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Image + Transparency Color">
  <p:cSld name="Background Image + Transparency Color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4" name="Google Shape;284;p48"/>
          <p:cNvSpPr/>
          <p:nvPr/>
        </p:nvSpPr>
        <p:spPr>
          <a:xfrm>
            <a:off x="-63602" y="-57347"/>
            <a:ext cx="24447604" cy="13834801"/>
          </a:xfrm>
          <a:prstGeom prst="rect">
            <a:avLst/>
          </a:prstGeom>
          <a:solidFill>
            <a:schemeClr val="accent1">
              <a:alpha val="80000"/>
            </a:scheme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5" name="Google Shape;285;p48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541935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6" name="Google Shape;286;p48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3090334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87" name="Google Shape;287;p48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0_Custom Layout">
  <p:cSld name="20_Custom Layout">
    <p:bg>
      <p:bgPr>
        <a:solidFill>
          <a:srgbClr val="FFFFFF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9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0" name="Google Shape;290;p49"/>
          <p:cNvSpPr/>
          <p:nvPr/>
        </p:nvSpPr>
        <p:spPr>
          <a:xfrm>
            <a:off x="-63602" y="-57347"/>
            <a:ext cx="24447604" cy="13834801"/>
          </a:xfrm>
          <a:prstGeom prst="rect">
            <a:avLst/>
          </a:prstGeom>
          <a:solidFill>
            <a:schemeClr val="accent4">
              <a:alpha val="80000"/>
            </a:scheme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49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292554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2" name="Google Shape;292;p49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2840952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3" name="Google Shape;293;p49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1_Custom Layout">
  <p:cSld name="21_Custom Layout">
    <p:bg>
      <p:bgPr>
        <a:solidFill>
          <a:srgbClr val="FFFFFF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0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6" name="Google Shape;296;p50"/>
          <p:cNvSpPr/>
          <p:nvPr/>
        </p:nvSpPr>
        <p:spPr>
          <a:xfrm>
            <a:off x="-63602" y="-57347"/>
            <a:ext cx="24447604" cy="13834801"/>
          </a:xfrm>
          <a:prstGeom prst="rect">
            <a:avLst/>
          </a:prstGeom>
          <a:solidFill>
            <a:srgbClr val="BB28A2">
              <a:alpha val="80000"/>
            </a:srgb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50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292554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8" name="Google Shape;298;p50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2840952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99" name="Google Shape;299;p50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2_Custom Layout">
  <p:cSld name="52_Custom Layout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2_Custom Layout">
  <p:cSld name="22_Custom Layout">
    <p:bg>
      <p:bgPr>
        <a:solidFill>
          <a:srgbClr val="FFFFF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1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2" name="Google Shape;302;p51"/>
          <p:cNvSpPr/>
          <p:nvPr/>
        </p:nvSpPr>
        <p:spPr>
          <a:xfrm>
            <a:off x="-63602" y="-57347"/>
            <a:ext cx="24447604" cy="13834801"/>
          </a:xfrm>
          <a:prstGeom prst="rect">
            <a:avLst/>
          </a:prstGeom>
          <a:solidFill>
            <a:srgbClr val="FFE016">
              <a:alpha val="80000"/>
            </a:srgbClr>
          </a:solidFill>
          <a:ln w="25400" cap="flat" cmpd="sng">
            <a:solidFill>
              <a:srgbClr val="1400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p51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292554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4" name="Google Shape;304;p51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2840952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5" name="Google Shape;305;p51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Image + Half transparency copy">
  <p:cSld name="Background Image + Half transparency copy">
    <p:bg>
      <p:bgPr>
        <a:solidFill>
          <a:srgbClr val="FFFFFF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2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08" name="Google Shape;308;p52"/>
          <p:cNvSpPr/>
          <p:nvPr/>
        </p:nvSpPr>
        <p:spPr>
          <a:xfrm flipH="1">
            <a:off x="-258236" y="5926004"/>
            <a:ext cx="24863520" cy="813386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5"/>
                </a:moveTo>
                <a:cubicBezTo>
                  <a:pt x="1" y="14350"/>
                  <a:pt x="3" y="7175"/>
                  <a:pt x="4" y="0"/>
                </a:cubicBezTo>
                <a:lnTo>
                  <a:pt x="21597" y="3812"/>
                </a:lnTo>
                <a:cubicBezTo>
                  <a:pt x="21598" y="9741"/>
                  <a:pt x="21599" y="15671"/>
                  <a:pt x="21600" y="21600"/>
                </a:cubicBezTo>
                <a:lnTo>
                  <a:pt x="0" y="2152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p52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569644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2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0" name="Google Shape;310;p52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3118046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1" name="Google Shape;311;p52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3_Custom Layout">
  <p:cSld name="23_Custom Layout">
    <p:bg>
      <p:bgPr>
        <a:solidFill>
          <a:srgbClr val="FFFFFF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3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4" name="Google Shape;314;p53"/>
          <p:cNvSpPr/>
          <p:nvPr/>
        </p:nvSpPr>
        <p:spPr>
          <a:xfrm flipH="1">
            <a:off x="-150908" y="5730347"/>
            <a:ext cx="24648863" cy="80734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2"/>
                </a:moveTo>
                <a:lnTo>
                  <a:pt x="53" y="0"/>
                </a:lnTo>
                <a:lnTo>
                  <a:pt x="21600" y="4805"/>
                </a:lnTo>
                <a:lnTo>
                  <a:pt x="21548" y="21600"/>
                </a:lnTo>
                <a:lnTo>
                  <a:pt x="0" y="2152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5" name="Google Shape;315;p53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541935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3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6" name="Google Shape;316;p53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3090334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17" name="Google Shape;317;p53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4_Custom Layout">
  <p:cSld name="24_Custom Layout">
    <p:bg>
      <p:bgPr>
        <a:solidFill>
          <a:srgbClr val="FFFFFF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4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0" name="Google Shape;320;p54"/>
          <p:cNvSpPr/>
          <p:nvPr/>
        </p:nvSpPr>
        <p:spPr>
          <a:xfrm flipH="1">
            <a:off x="-150908" y="5730347"/>
            <a:ext cx="24648863" cy="80734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2"/>
                </a:moveTo>
                <a:lnTo>
                  <a:pt x="53" y="0"/>
                </a:lnTo>
                <a:lnTo>
                  <a:pt x="21600" y="4805"/>
                </a:lnTo>
                <a:lnTo>
                  <a:pt x="21548" y="21600"/>
                </a:lnTo>
                <a:lnTo>
                  <a:pt x="0" y="2152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Google Shape;321;p54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541935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4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2" name="Google Shape;322;p54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3090334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3" name="Google Shape;323;p54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5_Custom Layout">
  <p:cSld name="25_Custom Layout">
    <p:bg>
      <p:bgPr>
        <a:solidFill>
          <a:srgbClr val="FFFFFF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>
            <a:spLocks noGrp="1"/>
          </p:cNvSpPr>
          <p:nvPr>
            <p:ph type="pic" idx="2"/>
          </p:nvPr>
        </p:nvSpPr>
        <p:spPr>
          <a:xfrm>
            <a:off x="-89946" y="0"/>
            <a:ext cx="24587900" cy="1383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6" name="Google Shape;326;p55"/>
          <p:cNvSpPr/>
          <p:nvPr/>
        </p:nvSpPr>
        <p:spPr>
          <a:xfrm flipH="1">
            <a:off x="-150908" y="5730347"/>
            <a:ext cx="24648863" cy="80734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2"/>
                </a:moveTo>
                <a:lnTo>
                  <a:pt x="53" y="0"/>
                </a:lnTo>
                <a:lnTo>
                  <a:pt x="21600" y="4805"/>
                </a:lnTo>
                <a:lnTo>
                  <a:pt x="21548" y="21600"/>
                </a:lnTo>
                <a:lnTo>
                  <a:pt x="0" y="2152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7" name="Google Shape;327;p55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541935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BB28A2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8" name="Google Shape;328;p55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3090334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29" name="Google Shape;329;p55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6_Custom Layout">
  <p:cSld name="26_Custom Layout">
    <p:bg>
      <p:bgPr>
        <a:solidFill>
          <a:srgbClr val="FFFFFF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6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2" name="Google Shape;332;p56"/>
          <p:cNvSpPr/>
          <p:nvPr/>
        </p:nvSpPr>
        <p:spPr>
          <a:xfrm flipH="1">
            <a:off x="-150908" y="5730347"/>
            <a:ext cx="24648863" cy="80734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2"/>
                </a:moveTo>
                <a:lnTo>
                  <a:pt x="53" y="0"/>
                </a:lnTo>
                <a:lnTo>
                  <a:pt x="21600" y="4805"/>
                </a:lnTo>
                <a:lnTo>
                  <a:pt x="21548" y="21600"/>
                </a:lnTo>
                <a:lnTo>
                  <a:pt x="0" y="21522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3" name="Google Shape;333;p56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9541935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rgbClr val="FFE016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rgbClr val="FFE01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4" name="Google Shape;334;p56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3090334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5" name="Google Shape;335;p56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7_Custom Layout">
  <p:cSld name="27_Custom Layout">
    <p:bg>
      <p:bgPr>
        <a:solidFill>
          <a:srgbClr val="FFFFFF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8" name="Google Shape;338;p57"/>
          <p:cNvSpPr/>
          <p:nvPr/>
        </p:nvSpPr>
        <p:spPr>
          <a:xfrm flipH="1">
            <a:off x="-150908" y="5730347"/>
            <a:ext cx="24648863" cy="80734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522"/>
                </a:moveTo>
                <a:lnTo>
                  <a:pt x="53" y="0"/>
                </a:lnTo>
                <a:lnTo>
                  <a:pt x="21600" y="4805"/>
                </a:lnTo>
                <a:lnTo>
                  <a:pt x="21548" y="21600"/>
                </a:lnTo>
                <a:lnTo>
                  <a:pt x="0" y="2152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9" name="Google Shape;339;p57"/>
          <p:cNvSpPr txBox="1">
            <a:spLocks noGrp="1"/>
          </p:cNvSpPr>
          <p:nvPr>
            <p:ph type="body" idx="1"/>
          </p:nvPr>
        </p:nvSpPr>
        <p:spPr>
          <a:xfrm>
            <a:off x="3345774" y="4727683"/>
            <a:ext cx="11473813" cy="1767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None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•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81100" algn="l" rtl="0">
              <a:lnSpc>
                <a:spcPct val="88000"/>
              </a:lnSpc>
              <a:spcBef>
                <a:spcPts val="4200"/>
              </a:spcBef>
              <a:spcAft>
                <a:spcPts val="0"/>
              </a:spcAft>
              <a:buClr>
                <a:schemeClr val="accent1"/>
              </a:buClr>
              <a:buSzPts val="15000"/>
              <a:buFont typeface="Trebuchet MS"/>
              <a:buChar char="–"/>
              <a:defRPr sz="15000" b="1" i="1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0" name="Google Shape;340;p57"/>
          <p:cNvSpPr txBox="1">
            <a:spLocks noGrp="1"/>
          </p:cNvSpPr>
          <p:nvPr>
            <p:ph type="body" idx="3"/>
          </p:nvPr>
        </p:nvSpPr>
        <p:spPr>
          <a:xfrm>
            <a:off x="9797374" y="6879238"/>
            <a:ext cx="13283345" cy="143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1" name="Google Shape;341;p57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Image + Half transparency">
  <p:cSld name="Background Image + Half transparency">
    <p:bg>
      <p:bgPr>
        <a:solidFill>
          <a:srgbClr val="FFFFFF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8"/>
          <p:cNvSpPr/>
          <p:nvPr/>
        </p:nvSpPr>
        <p:spPr>
          <a:xfrm>
            <a:off x="-101951" y="-57347"/>
            <a:ext cx="24587903" cy="13830694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4" name="Google Shape;344;p58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5" name="Google Shape;345;p58"/>
          <p:cNvSpPr txBox="1">
            <a:spLocks noGrp="1"/>
          </p:cNvSpPr>
          <p:nvPr>
            <p:ph type="body" idx="1"/>
          </p:nvPr>
        </p:nvSpPr>
        <p:spPr>
          <a:xfrm>
            <a:off x="1354171" y="2162387"/>
            <a:ext cx="22032301" cy="2527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14000"/>
              <a:buFont typeface="Trebuchet MS"/>
              <a:buNone/>
              <a:defRPr sz="140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1117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14000"/>
              <a:buFont typeface="Trebuchet MS"/>
              <a:buChar char="•"/>
              <a:defRPr sz="140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1117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14000"/>
              <a:buFont typeface="Trebuchet MS"/>
              <a:buChar char="–"/>
              <a:defRPr sz="140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1117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14000"/>
              <a:buFont typeface="Trebuchet MS"/>
              <a:buChar char="•"/>
              <a:defRPr sz="140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1117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14000"/>
              <a:buFont typeface="Trebuchet MS"/>
              <a:buChar char="–"/>
              <a:defRPr sz="140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6" name="Google Shape;346;p58"/>
          <p:cNvSpPr txBox="1">
            <a:spLocks noGrp="1"/>
          </p:cNvSpPr>
          <p:nvPr>
            <p:ph type="body" idx="3"/>
          </p:nvPr>
        </p:nvSpPr>
        <p:spPr>
          <a:xfrm>
            <a:off x="5240370" y="3940388"/>
            <a:ext cx="18146104" cy="148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7" name="Google Shape;347;p58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58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9_Custom Layout">
  <p:cSld name="49_Custom Layout">
    <p:bg>
      <p:bgPr>
        <a:solidFill>
          <a:srgbClr val="FFFFFF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9"/>
          <p:cNvSpPr/>
          <p:nvPr/>
        </p:nvSpPr>
        <p:spPr>
          <a:xfrm>
            <a:off x="-101951" y="-57347"/>
            <a:ext cx="24587903" cy="13830694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1" name="Google Shape;351;p59"/>
          <p:cNvSpPr>
            <a:spLocks noGrp="1"/>
          </p:cNvSpPr>
          <p:nvPr>
            <p:ph type="pic" idx="2"/>
          </p:nvPr>
        </p:nvSpPr>
        <p:spPr>
          <a:xfrm>
            <a:off x="-101949" y="0"/>
            <a:ext cx="24587903" cy="1383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352" name="Google Shape;352;p59"/>
          <p:cNvCxnSpPr/>
          <p:nvPr/>
        </p:nvCxnSpPr>
        <p:spPr>
          <a:xfrm rot="10800000" flipH="1">
            <a:off x="-972209" y="11492534"/>
            <a:ext cx="26328415" cy="1501428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3" name="Google Shape;353;p59"/>
          <p:cNvSpPr txBox="1">
            <a:spLocks noGrp="1"/>
          </p:cNvSpPr>
          <p:nvPr>
            <p:ph type="body" idx="1"/>
          </p:nvPr>
        </p:nvSpPr>
        <p:spPr>
          <a:xfrm>
            <a:off x="10909737" y="4554058"/>
            <a:ext cx="11225050" cy="199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None/>
              <a:defRPr sz="72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•"/>
              <a:defRPr sz="72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–"/>
              <a:defRPr sz="72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•"/>
              <a:defRPr sz="72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–"/>
              <a:defRPr sz="72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4" name="Google Shape;354;p59"/>
          <p:cNvSpPr txBox="1">
            <a:spLocks noGrp="1"/>
          </p:cNvSpPr>
          <p:nvPr>
            <p:ph type="body" idx="3"/>
          </p:nvPr>
        </p:nvSpPr>
        <p:spPr>
          <a:xfrm>
            <a:off x="10909737" y="6824294"/>
            <a:ext cx="11225051" cy="199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5" name="Google Shape;355;p59"/>
          <p:cNvSpPr>
            <a:spLocks noGrp="1"/>
          </p:cNvSpPr>
          <p:nvPr>
            <p:ph type="pic" idx="4"/>
          </p:nvPr>
        </p:nvSpPr>
        <p:spPr>
          <a:xfrm>
            <a:off x="10909734" y="2900853"/>
            <a:ext cx="1515723" cy="138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6" name="Google Shape;356;p59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0_Custom Layout">
  <p:cSld name="50_Custom Layout">
    <p:bg>
      <p:bgPr>
        <a:solidFill>
          <a:srgbClr val="FFFFFF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0"/>
          <p:cNvSpPr/>
          <p:nvPr/>
        </p:nvSpPr>
        <p:spPr>
          <a:xfrm>
            <a:off x="-101951" y="-57347"/>
            <a:ext cx="24587903" cy="13830694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9" name="Google Shape;359;p60"/>
          <p:cNvSpPr>
            <a:spLocks noGrp="1"/>
          </p:cNvSpPr>
          <p:nvPr>
            <p:ph type="pic" idx="2"/>
          </p:nvPr>
        </p:nvSpPr>
        <p:spPr>
          <a:xfrm>
            <a:off x="-101949" y="-57349"/>
            <a:ext cx="24587903" cy="1383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0" name="Google Shape;360;p60"/>
          <p:cNvSpPr txBox="1">
            <a:spLocks noGrp="1"/>
          </p:cNvSpPr>
          <p:nvPr>
            <p:ph type="body" idx="1"/>
          </p:nvPr>
        </p:nvSpPr>
        <p:spPr>
          <a:xfrm>
            <a:off x="10909737" y="4554058"/>
            <a:ext cx="11225050" cy="199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None/>
              <a:defRPr sz="72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•"/>
              <a:defRPr sz="72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–"/>
              <a:defRPr sz="72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•"/>
              <a:defRPr sz="72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3859"/>
              </a:buClr>
              <a:buSzPts val="7200"/>
              <a:buFont typeface="Trebuchet MS"/>
              <a:buChar char="–"/>
              <a:defRPr sz="7200" b="1" i="1" u="none" strike="noStrike" cap="none">
                <a:solidFill>
                  <a:srgbClr val="F53859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1" name="Google Shape;361;p60"/>
          <p:cNvSpPr txBox="1">
            <a:spLocks noGrp="1"/>
          </p:cNvSpPr>
          <p:nvPr>
            <p:ph type="body" idx="3"/>
          </p:nvPr>
        </p:nvSpPr>
        <p:spPr>
          <a:xfrm>
            <a:off x="10909737" y="6824294"/>
            <a:ext cx="11225051" cy="199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362" name="Google Shape;362;p60"/>
          <p:cNvCxnSpPr/>
          <p:nvPr/>
        </p:nvCxnSpPr>
        <p:spPr>
          <a:xfrm rot="10800000" flipH="1">
            <a:off x="-972209" y="11492534"/>
            <a:ext cx="26328415" cy="150142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3" name="Google Shape;363;p60"/>
          <p:cNvSpPr>
            <a:spLocks noGrp="1"/>
          </p:cNvSpPr>
          <p:nvPr>
            <p:ph type="pic" idx="4"/>
          </p:nvPr>
        </p:nvSpPr>
        <p:spPr>
          <a:xfrm>
            <a:off x="10909734" y="2900853"/>
            <a:ext cx="1515723" cy="1382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4" name="Google Shape;364;p60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9_Custom Layout">
  <p:cSld name="39_Custom Layout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11322922"/>
            <a:ext cx="24378784" cy="23974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B81D5E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-5217" y="10339254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85186C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-5217" y="9324863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4F157B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2268571" y="2268528"/>
            <a:ext cx="19834688" cy="50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  <a:defRPr sz="42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2268569" y="3104287"/>
            <a:ext cx="19834690" cy="40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6_Custom Layout">
  <p:cSld name="56_Custom Layout">
    <p:bg>
      <p:bgPr>
        <a:solidFill>
          <a:schemeClr val="accen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1"/>
          <p:cNvSpPr txBox="1">
            <a:spLocks noGrp="1"/>
          </p:cNvSpPr>
          <p:nvPr>
            <p:ph type="body" idx="1"/>
          </p:nvPr>
        </p:nvSpPr>
        <p:spPr>
          <a:xfrm>
            <a:off x="778930" y="592667"/>
            <a:ext cx="12149672" cy="11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7" name="Google Shape;367;p61"/>
          <p:cNvSpPr txBox="1">
            <a:spLocks noGrp="1"/>
          </p:cNvSpPr>
          <p:nvPr>
            <p:ph type="body" idx="2"/>
          </p:nvPr>
        </p:nvSpPr>
        <p:spPr>
          <a:xfrm>
            <a:off x="-38023" y="12325456"/>
            <a:ext cx="24460047" cy="1391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68" name="Google Shape;368;p61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5_Custom Layout">
  <p:cSld name="55_Custom Layout">
    <p:bg>
      <p:bgPr>
        <a:solidFill>
          <a:srgbClr val="FFFFFF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2"/>
          <p:cNvSpPr txBox="1">
            <a:spLocks noGrp="1"/>
          </p:cNvSpPr>
          <p:nvPr>
            <p:ph type="body" idx="1"/>
          </p:nvPr>
        </p:nvSpPr>
        <p:spPr>
          <a:xfrm>
            <a:off x="778930" y="592667"/>
            <a:ext cx="12149672" cy="11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1" name="Google Shape;371;p62"/>
          <p:cNvSpPr txBox="1">
            <a:spLocks noGrp="1"/>
          </p:cNvSpPr>
          <p:nvPr>
            <p:ph type="body" idx="2"/>
          </p:nvPr>
        </p:nvSpPr>
        <p:spPr>
          <a:xfrm>
            <a:off x="-38023" y="12325456"/>
            <a:ext cx="24460047" cy="1391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2" name="Google Shape;372;p62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er only – 2 Lines">
  <p:cSld name="Header only – 2 Lines"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3"/>
          <p:cNvSpPr txBox="1">
            <a:spLocks noGrp="1"/>
          </p:cNvSpPr>
          <p:nvPr>
            <p:ph type="body" idx="1"/>
          </p:nvPr>
        </p:nvSpPr>
        <p:spPr>
          <a:xfrm>
            <a:off x="778930" y="1235751"/>
            <a:ext cx="22813439" cy="64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5" name="Google Shape;375;p63"/>
          <p:cNvSpPr txBox="1">
            <a:spLocks noGrp="1"/>
          </p:cNvSpPr>
          <p:nvPr>
            <p:ph type="title"/>
          </p:nvPr>
        </p:nvSpPr>
        <p:spPr>
          <a:xfrm>
            <a:off x="778930" y="593572"/>
            <a:ext cx="22813439" cy="43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6" name="Google Shape;376;p63"/>
          <p:cNvSpPr txBox="1">
            <a:spLocks noGrp="1"/>
          </p:cNvSpPr>
          <p:nvPr>
            <p:ph type="body" idx="2"/>
          </p:nvPr>
        </p:nvSpPr>
        <p:spPr>
          <a:xfrm>
            <a:off x="-38023" y="12325456"/>
            <a:ext cx="24460047" cy="1391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77" name="Google Shape;377;p63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1_Custom Layout">
  <p:cSld name="31_Custom Layout">
    <p:bg>
      <p:bgPr>
        <a:solidFill>
          <a:srgbClr val="FFFFFF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4"/>
          <p:cNvSpPr txBox="1">
            <a:spLocks noGrp="1"/>
          </p:cNvSpPr>
          <p:nvPr>
            <p:ph type="body" idx="1"/>
          </p:nvPr>
        </p:nvSpPr>
        <p:spPr>
          <a:xfrm>
            <a:off x="2331720" y="2592104"/>
            <a:ext cx="19728181" cy="393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Trebuchet MS"/>
              <a:buNone/>
              <a:defRPr sz="90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Trebuchet MS"/>
              <a:buNone/>
              <a:defRPr sz="90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Trebuchet MS"/>
              <a:buChar char="•"/>
              <a:defRPr sz="90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800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Trebuchet MS"/>
              <a:buChar char="-"/>
              <a:defRPr sz="90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800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0"/>
              <a:buFont typeface="Trebuchet MS"/>
              <a:buChar char="•"/>
              <a:defRPr sz="9000" b="0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0" name="Google Shape;380;p64"/>
          <p:cNvSpPr txBox="1">
            <a:spLocks noGrp="1"/>
          </p:cNvSpPr>
          <p:nvPr>
            <p:ph type="body" idx="2"/>
          </p:nvPr>
        </p:nvSpPr>
        <p:spPr>
          <a:xfrm>
            <a:off x="2331720" y="6796898"/>
            <a:ext cx="4800602" cy="493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1" name="Google Shape;381;p64"/>
          <p:cNvSpPr txBox="1">
            <a:spLocks noGrp="1"/>
          </p:cNvSpPr>
          <p:nvPr>
            <p:ph type="body" idx="3"/>
          </p:nvPr>
        </p:nvSpPr>
        <p:spPr>
          <a:xfrm>
            <a:off x="-38023" y="12325456"/>
            <a:ext cx="24460047" cy="1391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2" name="Google Shape;382;p64"/>
          <p:cNvSpPr txBox="1">
            <a:spLocks noGrp="1"/>
          </p:cNvSpPr>
          <p:nvPr>
            <p:ph type="body" idx="4"/>
          </p:nvPr>
        </p:nvSpPr>
        <p:spPr>
          <a:xfrm>
            <a:off x="778928" y="1235751"/>
            <a:ext cx="22813442" cy="64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3" name="Google Shape;383;p64"/>
          <p:cNvSpPr txBox="1">
            <a:spLocks noGrp="1"/>
          </p:cNvSpPr>
          <p:nvPr>
            <p:ph type="title"/>
          </p:nvPr>
        </p:nvSpPr>
        <p:spPr>
          <a:xfrm>
            <a:off x="778930" y="593572"/>
            <a:ext cx="22813439" cy="43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4" name="Google Shape;384;p64"/>
          <p:cNvSpPr txBox="1">
            <a:spLocks noGrp="1"/>
          </p:cNvSpPr>
          <p:nvPr>
            <p:ph type="body" idx="5"/>
          </p:nvPr>
        </p:nvSpPr>
        <p:spPr>
          <a:xfrm>
            <a:off x="7292340" y="6796898"/>
            <a:ext cx="4800602" cy="493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5" name="Google Shape;385;p64"/>
          <p:cNvSpPr txBox="1">
            <a:spLocks noGrp="1"/>
          </p:cNvSpPr>
          <p:nvPr>
            <p:ph type="body" idx="6"/>
          </p:nvPr>
        </p:nvSpPr>
        <p:spPr>
          <a:xfrm>
            <a:off x="12275818" y="6796898"/>
            <a:ext cx="4800603" cy="493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6" name="Google Shape;386;p64"/>
          <p:cNvSpPr txBox="1">
            <a:spLocks noGrp="1"/>
          </p:cNvSpPr>
          <p:nvPr>
            <p:ph type="body" idx="7"/>
          </p:nvPr>
        </p:nvSpPr>
        <p:spPr>
          <a:xfrm>
            <a:off x="17259300" y="6796898"/>
            <a:ext cx="4800600" cy="493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87" name="Google Shape;387;p64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-Columns – w/Titles">
  <p:cSld name="4-Columns – w/Titles">
    <p:bg>
      <p:bgPr>
        <a:solidFill>
          <a:srgbClr val="FFFFFF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5"/>
          <p:cNvSpPr txBox="1">
            <a:spLocks noGrp="1"/>
          </p:cNvSpPr>
          <p:nvPr>
            <p:ph type="body" idx="1"/>
          </p:nvPr>
        </p:nvSpPr>
        <p:spPr>
          <a:xfrm>
            <a:off x="778932" y="4278724"/>
            <a:ext cx="5242563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None/>
              <a:defRPr sz="28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240"/>
              <a:buFont typeface="Trebuchet MS"/>
              <a:buChar char="•"/>
              <a:defRPr sz="28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–"/>
              <a:defRPr sz="28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•"/>
              <a:defRPr sz="28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–"/>
              <a:defRPr sz="28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0" name="Google Shape;390;p65"/>
          <p:cNvSpPr txBox="1">
            <a:spLocks noGrp="1"/>
          </p:cNvSpPr>
          <p:nvPr>
            <p:ph type="body" idx="2"/>
          </p:nvPr>
        </p:nvSpPr>
        <p:spPr>
          <a:xfrm>
            <a:off x="778928" y="1235751"/>
            <a:ext cx="22813442" cy="64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1" name="Google Shape;391;p65"/>
          <p:cNvSpPr txBox="1">
            <a:spLocks noGrp="1"/>
          </p:cNvSpPr>
          <p:nvPr>
            <p:ph type="title"/>
          </p:nvPr>
        </p:nvSpPr>
        <p:spPr>
          <a:xfrm>
            <a:off x="778930" y="593572"/>
            <a:ext cx="22813439" cy="43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92" name="Google Shape;392;p65"/>
          <p:cNvSpPr txBox="1">
            <a:spLocks noGrp="1"/>
          </p:cNvSpPr>
          <p:nvPr>
            <p:ph type="body" idx="3"/>
          </p:nvPr>
        </p:nvSpPr>
        <p:spPr>
          <a:xfrm>
            <a:off x="-38023" y="12325456"/>
            <a:ext cx="24460047" cy="1391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3" name="Google Shape;393;p65"/>
          <p:cNvSpPr txBox="1">
            <a:spLocks noGrp="1"/>
          </p:cNvSpPr>
          <p:nvPr>
            <p:ph type="body" idx="4"/>
          </p:nvPr>
        </p:nvSpPr>
        <p:spPr>
          <a:xfrm>
            <a:off x="778928" y="2592104"/>
            <a:ext cx="5238615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5"/>
          </p:nvPr>
        </p:nvSpPr>
        <p:spPr>
          <a:xfrm>
            <a:off x="6660160" y="4278724"/>
            <a:ext cx="5242563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5" name="Google Shape;395;p65"/>
          <p:cNvSpPr txBox="1">
            <a:spLocks noGrp="1"/>
          </p:cNvSpPr>
          <p:nvPr>
            <p:ph type="body" idx="6"/>
          </p:nvPr>
        </p:nvSpPr>
        <p:spPr>
          <a:xfrm>
            <a:off x="6660157" y="2592104"/>
            <a:ext cx="5238614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6" name="Google Shape;396;p65"/>
          <p:cNvSpPr txBox="1">
            <a:spLocks noGrp="1"/>
          </p:cNvSpPr>
          <p:nvPr>
            <p:ph type="body" idx="7"/>
          </p:nvPr>
        </p:nvSpPr>
        <p:spPr>
          <a:xfrm>
            <a:off x="12518249" y="4278724"/>
            <a:ext cx="5242564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7" name="Google Shape;397;p65"/>
          <p:cNvSpPr txBox="1">
            <a:spLocks noGrp="1"/>
          </p:cNvSpPr>
          <p:nvPr>
            <p:ph type="body" idx="8"/>
          </p:nvPr>
        </p:nvSpPr>
        <p:spPr>
          <a:xfrm>
            <a:off x="12518248" y="2592104"/>
            <a:ext cx="5238613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8" name="Google Shape;398;p65"/>
          <p:cNvSpPr txBox="1">
            <a:spLocks noGrp="1"/>
          </p:cNvSpPr>
          <p:nvPr>
            <p:ph type="body" idx="9"/>
          </p:nvPr>
        </p:nvSpPr>
        <p:spPr>
          <a:xfrm>
            <a:off x="18353759" y="4278724"/>
            <a:ext cx="5242563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9" name="Google Shape;399;p65"/>
          <p:cNvSpPr txBox="1">
            <a:spLocks noGrp="1"/>
          </p:cNvSpPr>
          <p:nvPr>
            <p:ph type="body" idx="13"/>
          </p:nvPr>
        </p:nvSpPr>
        <p:spPr>
          <a:xfrm>
            <a:off x="18353756" y="2592104"/>
            <a:ext cx="5238613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0" name="Google Shape;400;p65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-Columns – w/Titles">
  <p:cSld name="5-Columns – w/Titles">
    <p:bg>
      <p:bgPr>
        <a:solidFill>
          <a:srgbClr val="FFFFFF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6"/>
          <p:cNvSpPr txBox="1">
            <a:spLocks noGrp="1"/>
          </p:cNvSpPr>
          <p:nvPr>
            <p:ph type="body" idx="1"/>
          </p:nvPr>
        </p:nvSpPr>
        <p:spPr>
          <a:xfrm>
            <a:off x="778930" y="1235751"/>
            <a:ext cx="22813439" cy="64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3" name="Google Shape;403;p66"/>
          <p:cNvSpPr txBox="1">
            <a:spLocks noGrp="1"/>
          </p:cNvSpPr>
          <p:nvPr>
            <p:ph type="title"/>
          </p:nvPr>
        </p:nvSpPr>
        <p:spPr>
          <a:xfrm>
            <a:off x="778930" y="593572"/>
            <a:ext cx="22813439" cy="43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4" name="Google Shape;404;p66"/>
          <p:cNvSpPr txBox="1">
            <a:spLocks noGrp="1"/>
          </p:cNvSpPr>
          <p:nvPr>
            <p:ph type="body" idx="2"/>
          </p:nvPr>
        </p:nvSpPr>
        <p:spPr>
          <a:xfrm>
            <a:off x="-38023" y="12325456"/>
            <a:ext cx="24460047" cy="1391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5" name="Google Shape;405;p66"/>
          <p:cNvSpPr txBox="1">
            <a:spLocks noGrp="1"/>
          </p:cNvSpPr>
          <p:nvPr>
            <p:ph type="body" idx="3"/>
          </p:nvPr>
        </p:nvSpPr>
        <p:spPr>
          <a:xfrm>
            <a:off x="778931" y="4278724"/>
            <a:ext cx="4269916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6" name="Google Shape;406;p66"/>
          <p:cNvSpPr txBox="1">
            <a:spLocks noGrp="1"/>
          </p:cNvSpPr>
          <p:nvPr>
            <p:ph type="body" idx="4"/>
          </p:nvPr>
        </p:nvSpPr>
        <p:spPr>
          <a:xfrm>
            <a:off x="778929" y="2592104"/>
            <a:ext cx="4269364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7" name="Google Shape;407;p66"/>
          <p:cNvSpPr txBox="1">
            <a:spLocks noGrp="1"/>
          </p:cNvSpPr>
          <p:nvPr>
            <p:ph type="body" idx="5"/>
          </p:nvPr>
        </p:nvSpPr>
        <p:spPr>
          <a:xfrm>
            <a:off x="5437120" y="4278724"/>
            <a:ext cx="4269915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8" name="Google Shape;408;p66"/>
          <p:cNvSpPr txBox="1">
            <a:spLocks noGrp="1"/>
          </p:cNvSpPr>
          <p:nvPr>
            <p:ph type="body" idx="6"/>
          </p:nvPr>
        </p:nvSpPr>
        <p:spPr>
          <a:xfrm>
            <a:off x="5437116" y="2592104"/>
            <a:ext cx="4269364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09" name="Google Shape;409;p66"/>
          <p:cNvSpPr txBox="1">
            <a:spLocks noGrp="1"/>
          </p:cNvSpPr>
          <p:nvPr>
            <p:ph type="body" idx="7"/>
          </p:nvPr>
        </p:nvSpPr>
        <p:spPr>
          <a:xfrm>
            <a:off x="10072999" y="4278724"/>
            <a:ext cx="4269915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0" name="Google Shape;410;p66"/>
          <p:cNvSpPr txBox="1">
            <a:spLocks noGrp="1"/>
          </p:cNvSpPr>
          <p:nvPr>
            <p:ph type="body" idx="8"/>
          </p:nvPr>
        </p:nvSpPr>
        <p:spPr>
          <a:xfrm>
            <a:off x="10072996" y="2592104"/>
            <a:ext cx="4269362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1" name="Google Shape;411;p66"/>
          <p:cNvSpPr txBox="1">
            <a:spLocks noGrp="1"/>
          </p:cNvSpPr>
          <p:nvPr>
            <p:ph type="body" idx="9"/>
          </p:nvPr>
        </p:nvSpPr>
        <p:spPr>
          <a:xfrm>
            <a:off x="14708877" y="4278724"/>
            <a:ext cx="4269915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2" name="Google Shape;412;p66"/>
          <p:cNvSpPr txBox="1">
            <a:spLocks noGrp="1"/>
          </p:cNvSpPr>
          <p:nvPr>
            <p:ph type="body" idx="13"/>
          </p:nvPr>
        </p:nvSpPr>
        <p:spPr>
          <a:xfrm>
            <a:off x="14708873" y="2592104"/>
            <a:ext cx="4269363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3" name="Google Shape;413;p66"/>
          <p:cNvSpPr txBox="1">
            <a:spLocks noGrp="1"/>
          </p:cNvSpPr>
          <p:nvPr>
            <p:ph type="body" idx="14"/>
          </p:nvPr>
        </p:nvSpPr>
        <p:spPr>
          <a:xfrm>
            <a:off x="19345589" y="4278724"/>
            <a:ext cx="4269915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4" name="Google Shape;414;p66"/>
          <p:cNvSpPr txBox="1">
            <a:spLocks noGrp="1"/>
          </p:cNvSpPr>
          <p:nvPr>
            <p:ph type="body" idx="15"/>
          </p:nvPr>
        </p:nvSpPr>
        <p:spPr>
          <a:xfrm>
            <a:off x="19345586" y="2592104"/>
            <a:ext cx="4269363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5" name="Google Shape;415;p66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-Columns – w/Titles">
  <p:cSld name="6-Columns – w/Titles">
    <p:bg>
      <p:bgPr>
        <a:solidFill>
          <a:srgbClr val="FFFFFF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"/>
          <p:cNvSpPr txBox="1">
            <a:spLocks noGrp="1"/>
          </p:cNvSpPr>
          <p:nvPr>
            <p:ph type="body" idx="1"/>
          </p:nvPr>
        </p:nvSpPr>
        <p:spPr>
          <a:xfrm>
            <a:off x="20030825" y="4278724"/>
            <a:ext cx="3584680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None/>
              <a:defRPr sz="28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240"/>
              <a:buFont typeface="Trebuchet MS"/>
              <a:buChar char="•"/>
              <a:defRPr sz="28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–"/>
              <a:defRPr sz="28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•"/>
              <a:defRPr sz="28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800"/>
              <a:buFont typeface="Trebuchet MS"/>
              <a:buChar char="–"/>
              <a:defRPr sz="28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8" name="Google Shape;418;p67"/>
          <p:cNvSpPr txBox="1">
            <a:spLocks noGrp="1"/>
          </p:cNvSpPr>
          <p:nvPr>
            <p:ph type="body" idx="2"/>
          </p:nvPr>
        </p:nvSpPr>
        <p:spPr>
          <a:xfrm>
            <a:off x="20030825" y="2592104"/>
            <a:ext cx="3584124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19" name="Google Shape;419;p67"/>
          <p:cNvSpPr txBox="1">
            <a:spLocks noGrp="1"/>
          </p:cNvSpPr>
          <p:nvPr>
            <p:ph type="body" idx="3"/>
          </p:nvPr>
        </p:nvSpPr>
        <p:spPr>
          <a:xfrm>
            <a:off x="778928" y="1235751"/>
            <a:ext cx="22813442" cy="64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0" name="Google Shape;420;p67"/>
          <p:cNvSpPr txBox="1">
            <a:spLocks noGrp="1"/>
          </p:cNvSpPr>
          <p:nvPr>
            <p:ph type="title"/>
          </p:nvPr>
        </p:nvSpPr>
        <p:spPr>
          <a:xfrm>
            <a:off x="778930" y="593572"/>
            <a:ext cx="22813439" cy="43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1" name="Google Shape;421;p67"/>
          <p:cNvSpPr txBox="1">
            <a:spLocks noGrp="1"/>
          </p:cNvSpPr>
          <p:nvPr>
            <p:ph type="body" idx="4"/>
          </p:nvPr>
        </p:nvSpPr>
        <p:spPr>
          <a:xfrm>
            <a:off x="-38023" y="12325456"/>
            <a:ext cx="24460047" cy="1391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2" name="Google Shape;422;p67"/>
          <p:cNvSpPr txBox="1">
            <a:spLocks noGrp="1"/>
          </p:cNvSpPr>
          <p:nvPr>
            <p:ph type="body" idx="5"/>
          </p:nvPr>
        </p:nvSpPr>
        <p:spPr>
          <a:xfrm>
            <a:off x="16151606" y="2592104"/>
            <a:ext cx="3584124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3" name="Google Shape;423;p67"/>
          <p:cNvSpPr txBox="1">
            <a:spLocks noGrp="1"/>
          </p:cNvSpPr>
          <p:nvPr>
            <p:ph type="body" idx="6"/>
          </p:nvPr>
        </p:nvSpPr>
        <p:spPr>
          <a:xfrm>
            <a:off x="12330069" y="2592104"/>
            <a:ext cx="3584124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4" name="Google Shape;424;p67"/>
          <p:cNvSpPr txBox="1">
            <a:spLocks noGrp="1"/>
          </p:cNvSpPr>
          <p:nvPr>
            <p:ph type="body" idx="7"/>
          </p:nvPr>
        </p:nvSpPr>
        <p:spPr>
          <a:xfrm>
            <a:off x="8450294" y="2592104"/>
            <a:ext cx="3584124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5" name="Google Shape;425;p67"/>
          <p:cNvSpPr txBox="1">
            <a:spLocks noGrp="1"/>
          </p:cNvSpPr>
          <p:nvPr>
            <p:ph type="body" idx="8"/>
          </p:nvPr>
        </p:nvSpPr>
        <p:spPr>
          <a:xfrm>
            <a:off x="4599914" y="2592104"/>
            <a:ext cx="3584126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6" name="Google Shape;426;p67"/>
          <p:cNvSpPr txBox="1">
            <a:spLocks noGrp="1"/>
          </p:cNvSpPr>
          <p:nvPr>
            <p:ph type="body" idx="9"/>
          </p:nvPr>
        </p:nvSpPr>
        <p:spPr>
          <a:xfrm>
            <a:off x="749535" y="2592104"/>
            <a:ext cx="3584126" cy="117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7" name="Google Shape;427;p67"/>
          <p:cNvSpPr txBox="1">
            <a:spLocks noGrp="1"/>
          </p:cNvSpPr>
          <p:nvPr>
            <p:ph type="body" idx="13"/>
          </p:nvPr>
        </p:nvSpPr>
        <p:spPr>
          <a:xfrm>
            <a:off x="16151052" y="4278724"/>
            <a:ext cx="3584679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14"/>
          </p:nvPr>
        </p:nvSpPr>
        <p:spPr>
          <a:xfrm>
            <a:off x="12330069" y="4278724"/>
            <a:ext cx="3584679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29" name="Google Shape;429;p67"/>
          <p:cNvSpPr txBox="1">
            <a:spLocks noGrp="1"/>
          </p:cNvSpPr>
          <p:nvPr>
            <p:ph type="body" idx="15"/>
          </p:nvPr>
        </p:nvSpPr>
        <p:spPr>
          <a:xfrm>
            <a:off x="8449739" y="4278724"/>
            <a:ext cx="3584679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0" name="Google Shape;430;p67"/>
          <p:cNvSpPr txBox="1">
            <a:spLocks noGrp="1"/>
          </p:cNvSpPr>
          <p:nvPr>
            <p:ph type="body" idx="16"/>
          </p:nvPr>
        </p:nvSpPr>
        <p:spPr>
          <a:xfrm>
            <a:off x="4599359" y="4278724"/>
            <a:ext cx="3584681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1" name="Google Shape;431;p67"/>
          <p:cNvSpPr txBox="1">
            <a:spLocks noGrp="1"/>
          </p:cNvSpPr>
          <p:nvPr>
            <p:ph type="body" idx="17"/>
          </p:nvPr>
        </p:nvSpPr>
        <p:spPr>
          <a:xfrm>
            <a:off x="749535" y="4278724"/>
            <a:ext cx="3584681" cy="753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2" name="Google Shape;432;p67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-Columns with 4 Images">
  <p:cSld name="4-Columns with 4 Images">
    <p:bg>
      <p:bgPr>
        <a:solidFill>
          <a:srgbClr val="FFFFFF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8"/>
          <p:cNvSpPr>
            <a:spLocks noGrp="1"/>
          </p:cNvSpPr>
          <p:nvPr>
            <p:ph type="pic" idx="2"/>
          </p:nvPr>
        </p:nvSpPr>
        <p:spPr>
          <a:xfrm>
            <a:off x="996827" y="2610323"/>
            <a:ext cx="5222150" cy="47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5" name="Google Shape;435;p68"/>
          <p:cNvSpPr txBox="1">
            <a:spLocks noGrp="1"/>
          </p:cNvSpPr>
          <p:nvPr>
            <p:ph type="body" idx="1"/>
          </p:nvPr>
        </p:nvSpPr>
        <p:spPr>
          <a:xfrm>
            <a:off x="778930" y="1235751"/>
            <a:ext cx="22813439" cy="64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6" name="Google Shape;436;p68"/>
          <p:cNvSpPr txBox="1">
            <a:spLocks noGrp="1"/>
          </p:cNvSpPr>
          <p:nvPr>
            <p:ph type="title"/>
          </p:nvPr>
        </p:nvSpPr>
        <p:spPr>
          <a:xfrm>
            <a:off x="778930" y="593572"/>
            <a:ext cx="22813439" cy="43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7" name="Google Shape;437;p68"/>
          <p:cNvSpPr txBox="1">
            <a:spLocks noGrp="1"/>
          </p:cNvSpPr>
          <p:nvPr>
            <p:ph type="body" idx="3"/>
          </p:nvPr>
        </p:nvSpPr>
        <p:spPr>
          <a:xfrm>
            <a:off x="973898" y="8960955"/>
            <a:ext cx="5242564" cy="304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8" name="Google Shape;438;p68"/>
          <p:cNvSpPr txBox="1">
            <a:spLocks noGrp="1"/>
          </p:cNvSpPr>
          <p:nvPr>
            <p:ph type="body" idx="4"/>
          </p:nvPr>
        </p:nvSpPr>
        <p:spPr>
          <a:xfrm>
            <a:off x="-38023" y="12325456"/>
            <a:ext cx="24460047" cy="1391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39" name="Google Shape;439;p68"/>
          <p:cNvSpPr txBox="1">
            <a:spLocks noGrp="1"/>
          </p:cNvSpPr>
          <p:nvPr>
            <p:ph type="body" idx="5"/>
          </p:nvPr>
        </p:nvSpPr>
        <p:spPr>
          <a:xfrm>
            <a:off x="996827" y="7750047"/>
            <a:ext cx="5219637" cy="83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0" name="Google Shape;440;p68"/>
          <p:cNvSpPr>
            <a:spLocks noGrp="1"/>
          </p:cNvSpPr>
          <p:nvPr>
            <p:ph type="pic" idx="6"/>
          </p:nvPr>
        </p:nvSpPr>
        <p:spPr>
          <a:xfrm>
            <a:off x="6716338" y="2610323"/>
            <a:ext cx="5222150" cy="47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1" name="Google Shape;441;p68"/>
          <p:cNvSpPr txBox="1">
            <a:spLocks noGrp="1"/>
          </p:cNvSpPr>
          <p:nvPr>
            <p:ph type="body" idx="7"/>
          </p:nvPr>
        </p:nvSpPr>
        <p:spPr>
          <a:xfrm>
            <a:off x="6693412" y="8960955"/>
            <a:ext cx="5242563" cy="304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2" name="Google Shape;442;p68"/>
          <p:cNvSpPr txBox="1">
            <a:spLocks noGrp="1"/>
          </p:cNvSpPr>
          <p:nvPr>
            <p:ph type="body" idx="8"/>
          </p:nvPr>
        </p:nvSpPr>
        <p:spPr>
          <a:xfrm>
            <a:off x="6716338" y="7750047"/>
            <a:ext cx="5219636" cy="83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3" name="Google Shape;443;p68"/>
          <p:cNvSpPr>
            <a:spLocks noGrp="1"/>
          </p:cNvSpPr>
          <p:nvPr>
            <p:ph type="pic" idx="9"/>
          </p:nvPr>
        </p:nvSpPr>
        <p:spPr>
          <a:xfrm>
            <a:off x="12435851" y="2610323"/>
            <a:ext cx="5222150" cy="47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4" name="Google Shape;444;p68"/>
          <p:cNvSpPr txBox="1">
            <a:spLocks noGrp="1"/>
          </p:cNvSpPr>
          <p:nvPr>
            <p:ph type="body" idx="13"/>
          </p:nvPr>
        </p:nvSpPr>
        <p:spPr>
          <a:xfrm>
            <a:off x="12412922" y="8960955"/>
            <a:ext cx="5242564" cy="304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5" name="Google Shape;445;p68"/>
          <p:cNvSpPr txBox="1">
            <a:spLocks noGrp="1"/>
          </p:cNvSpPr>
          <p:nvPr>
            <p:ph type="body" idx="14"/>
          </p:nvPr>
        </p:nvSpPr>
        <p:spPr>
          <a:xfrm>
            <a:off x="12435851" y="7750047"/>
            <a:ext cx="5219635" cy="83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6" name="Google Shape;446;p68"/>
          <p:cNvSpPr>
            <a:spLocks noGrp="1"/>
          </p:cNvSpPr>
          <p:nvPr>
            <p:ph type="pic" idx="15"/>
          </p:nvPr>
        </p:nvSpPr>
        <p:spPr>
          <a:xfrm>
            <a:off x="18170934" y="2610323"/>
            <a:ext cx="5222151" cy="47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7" name="Google Shape;447;p68"/>
          <p:cNvSpPr txBox="1">
            <a:spLocks noGrp="1"/>
          </p:cNvSpPr>
          <p:nvPr>
            <p:ph type="body" idx="16"/>
          </p:nvPr>
        </p:nvSpPr>
        <p:spPr>
          <a:xfrm>
            <a:off x="18148008" y="8960955"/>
            <a:ext cx="5242563" cy="304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8" name="Google Shape;448;p68"/>
          <p:cNvSpPr txBox="1">
            <a:spLocks noGrp="1"/>
          </p:cNvSpPr>
          <p:nvPr>
            <p:ph type="body" idx="17"/>
          </p:nvPr>
        </p:nvSpPr>
        <p:spPr>
          <a:xfrm>
            <a:off x="18170934" y="7750047"/>
            <a:ext cx="5219636" cy="83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9" name="Google Shape;449;p68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2_Custom Layout">
  <p:cSld name="32_Custom Layout">
    <p:bg>
      <p:bgPr>
        <a:solidFill>
          <a:srgbClr val="FFFFFF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>
            <a:spLocks noGrp="1"/>
          </p:cNvSpPr>
          <p:nvPr>
            <p:ph type="pic" idx="2"/>
          </p:nvPr>
        </p:nvSpPr>
        <p:spPr>
          <a:xfrm>
            <a:off x="1104403" y="3255750"/>
            <a:ext cx="1833262" cy="167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2" name="Google Shape;452;p69"/>
          <p:cNvSpPr txBox="1">
            <a:spLocks noGrp="1"/>
          </p:cNvSpPr>
          <p:nvPr>
            <p:ph type="body" idx="1"/>
          </p:nvPr>
        </p:nvSpPr>
        <p:spPr>
          <a:xfrm>
            <a:off x="778930" y="1235751"/>
            <a:ext cx="22813439" cy="64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3" name="Google Shape;453;p69"/>
          <p:cNvSpPr txBox="1">
            <a:spLocks noGrp="1"/>
          </p:cNvSpPr>
          <p:nvPr>
            <p:ph type="title"/>
          </p:nvPr>
        </p:nvSpPr>
        <p:spPr>
          <a:xfrm>
            <a:off x="778930" y="593572"/>
            <a:ext cx="22813439" cy="43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4" name="Google Shape;454;p69"/>
          <p:cNvSpPr txBox="1">
            <a:spLocks noGrp="1"/>
          </p:cNvSpPr>
          <p:nvPr>
            <p:ph type="body" idx="3"/>
          </p:nvPr>
        </p:nvSpPr>
        <p:spPr>
          <a:xfrm>
            <a:off x="1081477" y="8284491"/>
            <a:ext cx="5023488" cy="304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5" name="Google Shape;455;p69"/>
          <p:cNvSpPr txBox="1">
            <a:spLocks noGrp="1"/>
          </p:cNvSpPr>
          <p:nvPr>
            <p:ph type="body" idx="4"/>
          </p:nvPr>
        </p:nvSpPr>
        <p:spPr>
          <a:xfrm>
            <a:off x="-38023" y="12325456"/>
            <a:ext cx="24460047" cy="1391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6" name="Google Shape;456;p69"/>
          <p:cNvSpPr txBox="1">
            <a:spLocks noGrp="1"/>
          </p:cNvSpPr>
          <p:nvPr>
            <p:ph type="body" idx="5"/>
          </p:nvPr>
        </p:nvSpPr>
        <p:spPr>
          <a:xfrm>
            <a:off x="1104403" y="5457997"/>
            <a:ext cx="5000562" cy="229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7" name="Google Shape;457;p69"/>
          <p:cNvSpPr>
            <a:spLocks noGrp="1"/>
          </p:cNvSpPr>
          <p:nvPr>
            <p:ph type="pic" idx="6"/>
          </p:nvPr>
        </p:nvSpPr>
        <p:spPr>
          <a:xfrm>
            <a:off x="6805955" y="3255750"/>
            <a:ext cx="1833263" cy="167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8" name="Google Shape;458;p69"/>
          <p:cNvSpPr txBox="1">
            <a:spLocks noGrp="1"/>
          </p:cNvSpPr>
          <p:nvPr>
            <p:ph type="body" idx="7"/>
          </p:nvPr>
        </p:nvSpPr>
        <p:spPr>
          <a:xfrm>
            <a:off x="6783030" y="8284491"/>
            <a:ext cx="5023490" cy="304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9" name="Google Shape;459;p69"/>
          <p:cNvSpPr txBox="1">
            <a:spLocks noGrp="1"/>
          </p:cNvSpPr>
          <p:nvPr>
            <p:ph type="body" idx="8"/>
          </p:nvPr>
        </p:nvSpPr>
        <p:spPr>
          <a:xfrm>
            <a:off x="6805955" y="5457997"/>
            <a:ext cx="5000562" cy="229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0" name="Google Shape;460;p69"/>
          <p:cNvSpPr>
            <a:spLocks noGrp="1"/>
          </p:cNvSpPr>
          <p:nvPr>
            <p:ph type="pic" idx="9"/>
          </p:nvPr>
        </p:nvSpPr>
        <p:spPr>
          <a:xfrm>
            <a:off x="12558875" y="3255750"/>
            <a:ext cx="1833263" cy="167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1" name="Google Shape;461;p69"/>
          <p:cNvSpPr txBox="1">
            <a:spLocks noGrp="1"/>
          </p:cNvSpPr>
          <p:nvPr>
            <p:ph type="body" idx="13"/>
          </p:nvPr>
        </p:nvSpPr>
        <p:spPr>
          <a:xfrm>
            <a:off x="12535947" y="8284491"/>
            <a:ext cx="5023491" cy="304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2" name="Google Shape;462;p69"/>
          <p:cNvSpPr txBox="1">
            <a:spLocks noGrp="1"/>
          </p:cNvSpPr>
          <p:nvPr>
            <p:ph type="body" idx="14"/>
          </p:nvPr>
        </p:nvSpPr>
        <p:spPr>
          <a:xfrm>
            <a:off x="12558875" y="5457997"/>
            <a:ext cx="5000562" cy="229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3" name="Google Shape;463;p69"/>
          <p:cNvSpPr>
            <a:spLocks noGrp="1"/>
          </p:cNvSpPr>
          <p:nvPr>
            <p:ph type="pic" idx="15"/>
          </p:nvPr>
        </p:nvSpPr>
        <p:spPr>
          <a:xfrm>
            <a:off x="18287322" y="3255750"/>
            <a:ext cx="1833263" cy="167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4" name="Google Shape;464;p69"/>
          <p:cNvSpPr txBox="1">
            <a:spLocks noGrp="1"/>
          </p:cNvSpPr>
          <p:nvPr>
            <p:ph type="body" idx="16"/>
          </p:nvPr>
        </p:nvSpPr>
        <p:spPr>
          <a:xfrm>
            <a:off x="18264395" y="8284491"/>
            <a:ext cx="5023490" cy="3049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5" name="Google Shape;465;p69"/>
          <p:cNvSpPr txBox="1">
            <a:spLocks noGrp="1"/>
          </p:cNvSpPr>
          <p:nvPr>
            <p:ph type="body" idx="17"/>
          </p:nvPr>
        </p:nvSpPr>
        <p:spPr>
          <a:xfrm>
            <a:off x="18287322" y="5457997"/>
            <a:ext cx="5000562" cy="229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6" name="Google Shape;466;p69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-Images lower 10pt copy">
  <p:cSld name="2-Images lower 10pt copy">
    <p:bg>
      <p:bgPr>
        <a:solidFill>
          <a:srgbClr val="FFFFFF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0"/>
          <p:cNvSpPr/>
          <p:nvPr/>
        </p:nvSpPr>
        <p:spPr>
          <a:xfrm>
            <a:off x="12130216" y="-29633"/>
            <a:ext cx="12253787" cy="13775268"/>
          </a:xfrm>
          <a:prstGeom prst="rect">
            <a:avLst/>
          </a:prstGeom>
          <a:solidFill>
            <a:srgbClr val="170D60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9" name="Google Shape;469;p70"/>
          <p:cNvSpPr>
            <a:spLocks noGrp="1"/>
          </p:cNvSpPr>
          <p:nvPr>
            <p:ph type="pic" idx="2"/>
          </p:nvPr>
        </p:nvSpPr>
        <p:spPr>
          <a:xfrm>
            <a:off x="-1776399" y="-5"/>
            <a:ext cx="13994453" cy="1371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0" name="Google Shape;470;p70"/>
          <p:cNvSpPr txBox="1">
            <a:spLocks noGrp="1"/>
          </p:cNvSpPr>
          <p:nvPr>
            <p:ph type="body" idx="1"/>
          </p:nvPr>
        </p:nvSpPr>
        <p:spPr>
          <a:xfrm>
            <a:off x="13123330" y="1235751"/>
            <a:ext cx="11197483" cy="65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52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1" name="Google Shape;471;p70"/>
          <p:cNvSpPr txBox="1">
            <a:spLocks noGrp="1"/>
          </p:cNvSpPr>
          <p:nvPr>
            <p:ph type="title"/>
          </p:nvPr>
        </p:nvSpPr>
        <p:spPr>
          <a:xfrm>
            <a:off x="13123330" y="593573"/>
            <a:ext cx="11197482" cy="42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2" name="Google Shape;472;p70"/>
          <p:cNvSpPr txBox="1">
            <a:spLocks noGrp="1"/>
          </p:cNvSpPr>
          <p:nvPr>
            <p:ph type="body" idx="3"/>
          </p:nvPr>
        </p:nvSpPr>
        <p:spPr>
          <a:xfrm>
            <a:off x="13244630" y="5944506"/>
            <a:ext cx="7569491" cy="1302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3" name="Google Shape;473;p70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Page – Logo">
  <p:cSld name="Cover Page – Logo">
    <p:bg>
      <p:bgPr>
        <a:solidFill>
          <a:schemeClr val="accen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11322922"/>
            <a:ext cx="24378784" cy="23974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0588A5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8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-5217" y="10339254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0D5B9B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-5217" y="9324863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132C91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2268571" y="2268528"/>
            <a:ext cx="19834688" cy="50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Trebuchet MS"/>
              <a:buNone/>
              <a:defRPr sz="4200" b="0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2268569" y="3104287"/>
            <a:ext cx="19834690" cy="40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9_Custom Layout">
  <p:cSld name="29_Custom Layout">
    <p:bg>
      <p:bgPr>
        <a:solidFill>
          <a:srgbClr val="FFFFFF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1"/>
          <p:cNvSpPr>
            <a:spLocks noGrp="1"/>
          </p:cNvSpPr>
          <p:nvPr>
            <p:ph type="pic" idx="2"/>
          </p:nvPr>
        </p:nvSpPr>
        <p:spPr>
          <a:xfrm>
            <a:off x="778930" y="3052234"/>
            <a:ext cx="22813439" cy="988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6" name="Google Shape;476;p71"/>
          <p:cNvSpPr txBox="1">
            <a:spLocks noGrp="1"/>
          </p:cNvSpPr>
          <p:nvPr>
            <p:ph type="body" idx="1"/>
          </p:nvPr>
        </p:nvSpPr>
        <p:spPr>
          <a:xfrm>
            <a:off x="778930" y="1235751"/>
            <a:ext cx="11197481" cy="65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7" name="Google Shape;477;p71"/>
          <p:cNvSpPr txBox="1">
            <a:spLocks noGrp="1"/>
          </p:cNvSpPr>
          <p:nvPr>
            <p:ph type="title"/>
          </p:nvPr>
        </p:nvSpPr>
        <p:spPr>
          <a:xfrm>
            <a:off x="778930" y="593573"/>
            <a:ext cx="11197482" cy="42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8" name="Google Shape;478;p71"/>
          <p:cNvSpPr txBox="1">
            <a:spLocks noGrp="1"/>
          </p:cNvSpPr>
          <p:nvPr>
            <p:ph type="body" idx="3"/>
          </p:nvPr>
        </p:nvSpPr>
        <p:spPr>
          <a:xfrm>
            <a:off x="12279431" y="593573"/>
            <a:ext cx="11312936" cy="13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9" name="Google Shape;479;p71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-Images lower 10pt">
  <p:cSld name="2-Images lower 10pt">
    <p:bg>
      <p:bgPr>
        <a:solidFill>
          <a:srgbClr val="FFFFFF"/>
        </a:solidFill>
        <a:effectLst/>
      </p:bgPr>
    </p:bg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2"/>
          <p:cNvSpPr/>
          <p:nvPr/>
        </p:nvSpPr>
        <p:spPr>
          <a:xfrm>
            <a:off x="-3" y="3052234"/>
            <a:ext cx="24384007" cy="10663767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2" name="Google Shape;482;p72"/>
          <p:cNvSpPr>
            <a:spLocks noGrp="1"/>
          </p:cNvSpPr>
          <p:nvPr>
            <p:ph type="pic" idx="2"/>
          </p:nvPr>
        </p:nvSpPr>
        <p:spPr>
          <a:xfrm>
            <a:off x="-30359" y="3052234"/>
            <a:ext cx="12200468" cy="1066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3" name="Google Shape;483;p72"/>
          <p:cNvSpPr>
            <a:spLocks noGrp="1"/>
          </p:cNvSpPr>
          <p:nvPr>
            <p:ph type="pic" idx="3"/>
          </p:nvPr>
        </p:nvSpPr>
        <p:spPr>
          <a:xfrm>
            <a:off x="12206899" y="3052234"/>
            <a:ext cx="12203228" cy="1066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4" name="Google Shape;484;p72"/>
          <p:cNvSpPr txBox="1">
            <a:spLocks noGrp="1"/>
          </p:cNvSpPr>
          <p:nvPr>
            <p:ph type="body" idx="1"/>
          </p:nvPr>
        </p:nvSpPr>
        <p:spPr>
          <a:xfrm>
            <a:off x="778930" y="1235751"/>
            <a:ext cx="11197481" cy="65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5" name="Google Shape;485;p72"/>
          <p:cNvSpPr txBox="1">
            <a:spLocks noGrp="1"/>
          </p:cNvSpPr>
          <p:nvPr>
            <p:ph type="title"/>
          </p:nvPr>
        </p:nvSpPr>
        <p:spPr>
          <a:xfrm>
            <a:off x="778930" y="593573"/>
            <a:ext cx="11197482" cy="42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6" name="Google Shape;486;p72"/>
          <p:cNvSpPr txBox="1">
            <a:spLocks noGrp="1"/>
          </p:cNvSpPr>
          <p:nvPr>
            <p:ph type="body" idx="4"/>
          </p:nvPr>
        </p:nvSpPr>
        <p:spPr>
          <a:xfrm>
            <a:off x="12279431" y="593573"/>
            <a:ext cx="11312936" cy="13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87" name="Google Shape;487;p72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0_Custom Layout">
  <p:cSld name="30_Custom Layout">
    <p:bg>
      <p:bgPr>
        <a:solidFill>
          <a:srgbClr val="FFFFFF"/>
        </a:solidFill>
        <a:effectLst/>
      </p:bgPr>
    </p:bg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3"/>
          <p:cNvSpPr>
            <a:spLocks noGrp="1"/>
          </p:cNvSpPr>
          <p:nvPr>
            <p:ph type="pic" idx="2"/>
          </p:nvPr>
        </p:nvSpPr>
        <p:spPr>
          <a:xfrm>
            <a:off x="778930" y="3052234"/>
            <a:ext cx="11343496" cy="988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0" name="Google Shape;490;p73"/>
          <p:cNvSpPr>
            <a:spLocks noGrp="1"/>
          </p:cNvSpPr>
          <p:nvPr>
            <p:ph type="pic" idx="3"/>
          </p:nvPr>
        </p:nvSpPr>
        <p:spPr>
          <a:xfrm>
            <a:off x="12248873" y="3052234"/>
            <a:ext cx="11343498" cy="988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1" name="Google Shape;491;p73"/>
          <p:cNvSpPr txBox="1">
            <a:spLocks noGrp="1"/>
          </p:cNvSpPr>
          <p:nvPr>
            <p:ph type="body" idx="1"/>
          </p:nvPr>
        </p:nvSpPr>
        <p:spPr>
          <a:xfrm>
            <a:off x="778930" y="1235751"/>
            <a:ext cx="11197481" cy="65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None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•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58800" algn="l" rtl="0">
              <a:lnSpc>
                <a:spcPct val="92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Trebuchet MS"/>
              <a:buChar char="–"/>
              <a:defRPr sz="5200" b="1" i="1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2" name="Google Shape;492;p73"/>
          <p:cNvSpPr txBox="1">
            <a:spLocks noGrp="1"/>
          </p:cNvSpPr>
          <p:nvPr>
            <p:ph type="title"/>
          </p:nvPr>
        </p:nvSpPr>
        <p:spPr>
          <a:xfrm>
            <a:off x="778930" y="593573"/>
            <a:ext cx="11197482" cy="42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3" name="Google Shape;493;p73"/>
          <p:cNvSpPr txBox="1">
            <a:spLocks noGrp="1"/>
          </p:cNvSpPr>
          <p:nvPr>
            <p:ph type="body" idx="4"/>
          </p:nvPr>
        </p:nvSpPr>
        <p:spPr>
          <a:xfrm>
            <a:off x="12279431" y="593573"/>
            <a:ext cx="11312936" cy="13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4" name="Google Shape;494;p73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-Images lower 10pt">
  <p:cSld name="3-Images lower 10pt">
    <p:bg>
      <p:bgPr>
        <a:solidFill>
          <a:srgbClr val="FFFFFF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4"/>
          <p:cNvSpPr>
            <a:spLocks noGrp="1"/>
          </p:cNvSpPr>
          <p:nvPr>
            <p:ph type="pic" idx="2"/>
          </p:nvPr>
        </p:nvSpPr>
        <p:spPr>
          <a:xfrm>
            <a:off x="778930" y="3052234"/>
            <a:ext cx="7524000" cy="890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7" name="Google Shape;497;p74"/>
          <p:cNvSpPr>
            <a:spLocks noGrp="1"/>
          </p:cNvSpPr>
          <p:nvPr>
            <p:ph type="pic" idx="3"/>
          </p:nvPr>
        </p:nvSpPr>
        <p:spPr>
          <a:xfrm>
            <a:off x="16068369" y="3052234"/>
            <a:ext cx="7524000" cy="890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8" name="Google Shape;498;p74"/>
          <p:cNvSpPr>
            <a:spLocks noGrp="1"/>
          </p:cNvSpPr>
          <p:nvPr>
            <p:ph type="pic" idx="4"/>
          </p:nvPr>
        </p:nvSpPr>
        <p:spPr>
          <a:xfrm>
            <a:off x="8423647" y="3052234"/>
            <a:ext cx="7524003" cy="890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9" name="Google Shape;499;p74"/>
          <p:cNvSpPr txBox="1">
            <a:spLocks noGrp="1"/>
          </p:cNvSpPr>
          <p:nvPr>
            <p:ph type="body" idx="1"/>
          </p:nvPr>
        </p:nvSpPr>
        <p:spPr>
          <a:xfrm>
            <a:off x="778930" y="12128313"/>
            <a:ext cx="22813439" cy="80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200"/>
              <a:buFont typeface="Trebuchet MS"/>
              <a:buNone/>
              <a:defRPr sz="2200" b="0" i="1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403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1760"/>
              <a:buFont typeface="Trebuchet MS"/>
              <a:buChar char="•"/>
              <a:defRPr sz="2200" b="0" i="1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200"/>
              <a:buFont typeface="Trebuchet MS"/>
              <a:buChar char="–"/>
              <a:defRPr sz="2200" b="0" i="1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200"/>
              <a:buFont typeface="Trebuchet MS"/>
              <a:buChar char="•"/>
              <a:defRPr sz="2200" b="0" i="1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200"/>
              <a:buFont typeface="Trebuchet MS"/>
              <a:buChar char="–"/>
              <a:defRPr sz="2200" b="0" i="1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0" name="Google Shape;500;p74"/>
          <p:cNvSpPr txBox="1">
            <a:spLocks noGrp="1"/>
          </p:cNvSpPr>
          <p:nvPr>
            <p:ph type="body" idx="5"/>
          </p:nvPr>
        </p:nvSpPr>
        <p:spPr>
          <a:xfrm>
            <a:off x="778930" y="1235751"/>
            <a:ext cx="11197481" cy="65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1" name="Google Shape;501;p74"/>
          <p:cNvSpPr txBox="1">
            <a:spLocks noGrp="1"/>
          </p:cNvSpPr>
          <p:nvPr>
            <p:ph type="title"/>
          </p:nvPr>
        </p:nvSpPr>
        <p:spPr>
          <a:xfrm>
            <a:off x="778930" y="593573"/>
            <a:ext cx="11197482" cy="42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2" name="Google Shape;502;p74"/>
          <p:cNvSpPr txBox="1">
            <a:spLocks noGrp="1"/>
          </p:cNvSpPr>
          <p:nvPr>
            <p:ph type="body" idx="6"/>
          </p:nvPr>
        </p:nvSpPr>
        <p:spPr>
          <a:xfrm>
            <a:off x="12279431" y="593573"/>
            <a:ext cx="11312936" cy="13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3" name="Google Shape;503;p74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Images – 12pt left, White">
  <p:cSld name="3 Images – 12pt left, White">
    <p:bg>
      <p:bgPr>
        <a:solidFill>
          <a:srgbClr val="FFFFFF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5" name="Google Shape;505;p75"/>
          <p:cNvCxnSpPr/>
          <p:nvPr/>
        </p:nvCxnSpPr>
        <p:spPr>
          <a:xfrm rot="10800000" flipH="1">
            <a:off x="8517466" y="13811956"/>
            <a:ext cx="4238" cy="406403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506" name="Google Shape;506;p75"/>
          <p:cNvCxnSpPr/>
          <p:nvPr/>
        </p:nvCxnSpPr>
        <p:spPr>
          <a:xfrm rot="10800000" flipH="1">
            <a:off x="8517466" y="-564438"/>
            <a:ext cx="4238" cy="406403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07" name="Google Shape;507;p75"/>
          <p:cNvSpPr>
            <a:spLocks noGrp="1"/>
          </p:cNvSpPr>
          <p:nvPr>
            <p:ph type="pic" idx="2"/>
          </p:nvPr>
        </p:nvSpPr>
        <p:spPr>
          <a:xfrm>
            <a:off x="9418318" y="0"/>
            <a:ext cx="14965682" cy="679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8" name="Google Shape;508;p75"/>
          <p:cNvSpPr>
            <a:spLocks noGrp="1"/>
          </p:cNvSpPr>
          <p:nvPr>
            <p:ph type="pic" idx="3"/>
          </p:nvPr>
        </p:nvSpPr>
        <p:spPr>
          <a:xfrm>
            <a:off x="9418318" y="6924475"/>
            <a:ext cx="7420175" cy="67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09" name="Google Shape;509;p75"/>
          <p:cNvSpPr txBox="1">
            <a:spLocks noGrp="1"/>
          </p:cNvSpPr>
          <p:nvPr>
            <p:ph type="body" idx="1"/>
          </p:nvPr>
        </p:nvSpPr>
        <p:spPr>
          <a:xfrm>
            <a:off x="1563790" y="2594300"/>
            <a:ext cx="7069673" cy="1027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560"/>
              <a:buFont typeface="Trebuchet MS"/>
              <a:buChar char="•"/>
              <a:defRPr sz="32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32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•"/>
              <a:defRPr sz="32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32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0" name="Google Shape;510;p75"/>
          <p:cNvSpPr>
            <a:spLocks noGrp="1"/>
          </p:cNvSpPr>
          <p:nvPr>
            <p:ph type="pic" idx="4"/>
          </p:nvPr>
        </p:nvSpPr>
        <p:spPr>
          <a:xfrm>
            <a:off x="16971445" y="6924475"/>
            <a:ext cx="7420173" cy="67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1" name="Google Shape;511;p75"/>
          <p:cNvSpPr txBox="1">
            <a:spLocks noGrp="1"/>
          </p:cNvSpPr>
          <p:nvPr>
            <p:ph type="body" idx="5"/>
          </p:nvPr>
        </p:nvSpPr>
        <p:spPr>
          <a:xfrm>
            <a:off x="778930" y="1235751"/>
            <a:ext cx="7854530" cy="65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2" name="Google Shape;512;p75"/>
          <p:cNvSpPr txBox="1">
            <a:spLocks noGrp="1"/>
          </p:cNvSpPr>
          <p:nvPr>
            <p:ph type="title"/>
          </p:nvPr>
        </p:nvSpPr>
        <p:spPr>
          <a:xfrm>
            <a:off x="778930" y="593572"/>
            <a:ext cx="7854531" cy="48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13" name="Google Shape;513;p75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 Images – 12pt left, White">
  <p:cSld name="4 Images – 12pt left, White">
    <p:bg>
      <p:bgPr>
        <a:solidFill>
          <a:srgbClr val="FFFFFF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5" name="Google Shape;515;p76"/>
          <p:cNvCxnSpPr/>
          <p:nvPr/>
        </p:nvCxnSpPr>
        <p:spPr>
          <a:xfrm rot="10800000" flipH="1">
            <a:off x="8517466" y="13811956"/>
            <a:ext cx="4238" cy="406403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16" name="Google Shape;516;p76"/>
          <p:cNvSpPr>
            <a:spLocks noGrp="1"/>
          </p:cNvSpPr>
          <p:nvPr>
            <p:ph type="pic" idx="2"/>
          </p:nvPr>
        </p:nvSpPr>
        <p:spPr>
          <a:xfrm>
            <a:off x="9418318" y="6924475"/>
            <a:ext cx="7420175" cy="67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7" name="Google Shape;517;p76"/>
          <p:cNvSpPr>
            <a:spLocks noGrp="1"/>
          </p:cNvSpPr>
          <p:nvPr>
            <p:ph type="pic" idx="3"/>
          </p:nvPr>
        </p:nvSpPr>
        <p:spPr>
          <a:xfrm>
            <a:off x="16971445" y="6924475"/>
            <a:ext cx="7420173" cy="679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8" name="Google Shape;518;p76"/>
          <p:cNvSpPr>
            <a:spLocks noGrp="1"/>
          </p:cNvSpPr>
          <p:nvPr>
            <p:ph type="pic" idx="4"/>
          </p:nvPr>
        </p:nvSpPr>
        <p:spPr>
          <a:xfrm>
            <a:off x="9418318" y="0"/>
            <a:ext cx="7420175" cy="679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19" name="Google Shape;519;p76"/>
          <p:cNvSpPr>
            <a:spLocks noGrp="1"/>
          </p:cNvSpPr>
          <p:nvPr>
            <p:ph type="pic" idx="5"/>
          </p:nvPr>
        </p:nvSpPr>
        <p:spPr>
          <a:xfrm>
            <a:off x="16971445" y="0"/>
            <a:ext cx="7420173" cy="6791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0" name="Google Shape;520;p76"/>
          <p:cNvSpPr txBox="1">
            <a:spLocks noGrp="1"/>
          </p:cNvSpPr>
          <p:nvPr>
            <p:ph type="body" idx="1"/>
          </p:nvPr>
        </p:nvSpPr>
        <p:spPr>
          <a:xfrm>
            <a:off x="1563790" y="2594300"/>
            <a:ext cx="7069673" cy="1027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116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2560"/>
              <a:buFont typeface="Trebuchet MS"/>
              <a:buChar char="•"/>
              <a:defRPr sz="32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32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•"/>
              <a:defRPr sz="32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3200" b="0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1" name="Google Shape;521;p76"/>
          <p:cNvSpPr txBox="1">
            <a:spLocks noGrp="1"/>
          </p:cNvSpPr>
          <p:nvPr>
            <p:ph type="body" idx="6"/>
          </p:nvPr>
        </p:nvSpPr>
        <p:spPr>
          <a:xfrm>
            <a:off x="778930" y="1235751"/>
            <a:ext cx="7854530" cy="65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2" name="Google Shape;522;p76"/>
          <p:cNvSpPr txBox="1">
            <a:spLocks noGrp="1"/>
          </p:cNvSpPr>
          <p:nvPr>
            <p:ph type="title"/>
          </p:nvPr>
        </p:nvSpPr>
        <p:spPr>
          <a:xfrm>
            <a:off x="778930" y="593572"/>
            <a:ext cx="7854531" cy="48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646464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64646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3" name="Google Shape;523;p76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Image full bleed – Light">
  <p:cSld name="1 Image full bleed – Light">
    <p:bg>
      <p:bgPr>
        <a:solidFill>
          <a:srgbClr val="FFFFFF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7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26" name="Google Shape;526;p77"/>
          <p:cNvSpPr>
            <a:spLocks noGrp="1"/>
          </p:cNvSpPr>
          <p:nvPr>
            <p:ph type="pic" idx="2"/>
          </p:nvPr>
        </p:nvSpPr>
        <p:spPr>
          <a:xfrm>
            <a:off x="-38024" y="0"/>
            <a:ext cx="24384004" cy="1371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7" name="Google Shape;527;p77"/>
          <p:cNvSpPr txBox="1">
            <a:spLocks noGrp="1"/>
          </p:cNvSpPr>
          <p:nvPr>
            <p:ph type="body" idx="1"/>
          </p:nvPr>
        </p:nvSpPr>
        <p:spPr>
          <a:xfrm>
            <a:off x="778930" y="592667"/>
            <a:ext cx="12149672" cy="11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8" name="Google Shape;528;p77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Image full bleed – Dark">
  <p:cSld name="1 Image full bleed – Dark">
    <p:bg>
      <p:bgPr>
        <a:solidFill>
          <a:srgbClr val="FFFFFF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8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1" name="Google Shape;531;p78"/>
          <p:cNvSpPr>
            <a:spLocks noGrp="1"/>
          </p:cNvSpPr>
          <p:nvPr>
            <p:ph type="pic" idx="2"/>
          </p:nvPr>
        </p:nvSpPr>
        <p:spPr>
          <a:xfrm>
            <a:off x="-38024" y="0"/>
            <a:ext cx="24384004" cy="1371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2" name="Google Shape;532;p78"/>
          <p:cNvSpPr txBox="1">
            <a:spLocks noGrp="1"/>
          </p:cNvSpPr>
          <p:nvPr>
            <p:ph type="body" idx="1"/>
          </p:nvPr>
        </p:nvSpPr>
        <p:spPr>
          <a:xfrm>
            <a:off x="778930" y="592667"/>
            <a:ext cx="12149672" cy="67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3" name="Google Shape;533;p78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 Images full bleed">
  <p:cSld name="2 Images full bleed">
    <p:bg>
      <p:bgPr>
        <a:solidFill>
          <a:srgbClr val="FFFFFF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9"/>
          <p:cNvSpPr>
            <a:spLocks noGrp="1"/>
          </p:cNvSpPr>
          <p:nvPr>
            <p:ph type="pic" idx="2"/>
          </p:nvPr>
        </p:nvSpPr>
        <p:spPr>
          <a:xfrm>
            <a:off x="1" y="1"/>
            <a:ext cx="12087502" cy="679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6" name="Google Shape;536;p79"/>
          <p:cNvSpPr>
            <a:spLocks noGrp="1"/>
          </p:cNvSpPr>
          <p:nvPr>
            <p:ph type="pic" idx="3"/>
          </p:nvPr>
        </p:nvSpPr>
        <p:spPr>
          <a:xfrm>
            <a:off x="12220454" y="1"/>
            <a:ext cx="12087502" cy="679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7" name="Google Shape;537;p79"/>
          <p:cNvSpPr>
            <a:spLocks noGrp="1"/>
          </p:cNvSpPr>
          <p:nvPr>
            <p:ph type="pic" idx="4"/>
          </p:nvPr>
        </p:nvSpPr>
        <p:spPr>
          <a:xfrm>
            <a:off x="1" y="6924478"/>
            <a:ext cx="12087502" cy="679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8" name="Google Shape;538;p79"/>
          <p:cNvSpPr>
            <a:spLocks noGrp="1"/>
          </p:cNvSpPr>
          <p:nvPr>
            <p:ph type="pic" idx="5"/>
          </p:nvPr>
        </p:nvSpPr>
        <p:spPr>
          <a:xfrm>
            <a:off x="12220454" y="6924478"/>
            <a:ext cx="12087502" cy="679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9" name="Google Shape;539;p79"/>
          <p:cNvSpPr txBox="1">
            <a:spLocks noGrp="1"/>
          </p:cNvSpPr>
          <p:nvPr>
            <p:ph type="body" idx="1"/>
          </p:nvPr>
        </p:nvSpPr>
        <p:spPr>
          <a:xfrm>
            <a:off x="778930" y="592667"/>
            <a:ext cx="12149672" cy="116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None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•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4200"/>
              <a:buFont typeface="Trebuchet MS"/>
              <a:buChar char="–"/>
              <a:defRPr sz="4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0" name="Google Shape;540;p79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 large image – 10pt left, White">
  <p:cSld name="1 large image – 10pt left, White">
    <p:bg>
      <p:bgPr>
        <a:solidFill>
          <a:srgbClr val="FFFFFF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0"/>
          <p:cNvSpPr/>
          <p:nvPr/>
        </p:nvSpPr>
        <p:spPr>
          <a:xfrm>
            <a:off x="4672414" y="0"/>
            <a:ext cx="19711586" cy="13716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3" name="Google Shape;543;p80"/>
          <p:cNvSpPr>
            <a:spLocks noGrp="1"/>
          </p:cNvSpPr>
          <p:nvPr>
            <p:ph type="pic" idx="2"/>
          </p:nvPr>
        </p:nvSpPr>
        <p:spPr>
          <a:xfrm>
            <a:off x="4678055" y="-3"/>
            <a:ext cx="19705951" cy="13716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4" name="Google Shape;544;p80"/>
          <p:cNvSpPr txBox="1">
            <a:spLocks noGrp="1"/>
          </p:cNvSpPr>
          <p:nvPr>
            <p:ph type="body" idx="1"/>
          </p:nvPr>
        </p:nvSpPr>
        <p:spPr>
          <a:xfrm>
            <a:off x="778930" y="592666"/>
            <a:ext cx="3482633" cy="153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None/>
              <a:defRPr sz="3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•"/>
              <a:defRPr sz="3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3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•"/>
              <a:defRPr sz="3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5C5C"/>
              </a:buClr>
              <a:buSzPts val="3200"/>
              <a:buFont typeface="Trebuchet MS"/>
              <a:buChar char="–"/>
              <a:defRPr sz="3200" b="1" i="0" u="none" strike="noStrike" cap="none">
                <a:solidFill>
                  <a:srgbClr val="5C5C5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5" name="Google Shape;545;p80"/>
          <p:cNvSpPr txBox="1">
            <a:spLocks noGrp="1"/>
          </p:cNvSpPr>
          <p:nvPr>
            <p:ph type="body" idx="3"/>
          </p:nvPr>
        </p:nvSpPr>
        <p:spPr>
          <a:xfrm>
            <a:off x="778933" y="2594300"/>
            <a:ext cx="3482629" cy="1034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46" name="Google Shape;546;p80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8_Custom Layout">
  <p:cSld name="38_Custom Layout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11322922"/>
            <a:ext cx="24378784" cy="23974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7A9949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" name="Google Shape;63;p9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-5217" y="10339254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5B655D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9"/>
          <p:cNvSpPr/>
          <p:nvPr/>
        </p:nvSpPr>
        <p:spPr>
          <a:xfrm>
            <a:off x="-5217" y="9324863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3B3374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2268571" y="2268528"/>
            <a:ext cx="19834688" cy="50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Trebuchet MS"/>
              <a:buNone/>
              <a:defRPr sz="4200" b="0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2268569" y="3104287"/>
            <a:ext cx="19834690" cy="40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bg>
      <p:bgPr>
        <a:solidFill>
          <a:schemeClr val="accent1"/>
        </a:solidFill>
        <a:effectLst/>
      </p:bgPr>
    </p:bg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8" name="Google Shape;548;p81"/>
          <p:cNvCxnSpPr/>
          <p:nvPr/>
        </p:nvCxnSpPr>
        <p:spPr>
          <a:xfrm>
            <a:off x="788276" y="6905297"/>
            <a:ext cx="22733876" cy="1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9" name="Google Shape;549;p81"/>
          <p:cNvSpPr txBox="1">
            <a:spLocks noGrp="1"/>
          </p:cNvSpPr>
          <p:nvPr>
            <p:ph type="body" idx="1"/>
          </p:nvPr>
        </p:nvSpPr>
        <p:spPr>
          <a:xfrm>
            <a:off x="778930" y="7624087"/>
            <a:ext cx="22813439" cy="117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rebuchet MS"/>
              <a:buNone/>
              <a:defRPr sz="9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800100" algn="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rebuchet MS"/>
              <a:buChar char="•"/>
              <a:defRPr sz="9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800100" algn="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rebuchet MS"/>
              <a:buChar char="–"/>
              <a:defRPr sz="9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800100" algn="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rebuchet MS"/>
              <a:buChar char="•"/>
              <a:defRPr sz="9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800100" algn="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Trebuchet MS"/>
              <a:buChar char="–"/>
              <a:defRPr sz="90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0" name="Google Shape;550;p81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3 - TEXT - small title">
  <p:cSld name="03 - TEXT - small title">
    <p:bg>
      <p:bgPr>
        <a:solidFill>
          <a:srgbClr val="15006C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2"/>
          <p:cNvSpPr/>
          <p:nvPr/>
        </p:nvSpPr>
        <p:spPr>
          <a:xfrm>
            <a:off x="965200" y="759211"/>
            <a:ext cx="436596" cy="78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Trebuchet MS"/>
              <a:buNone/>
            </a:pPr>
            <a:endParaRPr sz="7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3" name="Google Shape;553;p82"/>
          <p:cNvSpPr txBox="1">
            <a:spLocks noGrp="1"/>
          </p:cNvSpPr>
          <p:nvPr>
            <p:ph type="body" idx="1"/>
          </p:nvPr>
        </p:nvSpPr>
        <p:spPr>
          <a:xfrm>
            <a:off x="899572" y="1040700"/>
            <a:ext cx="22222803" cy="4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22860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rebuchet MS"/>
              <a:buNone/>
              <a:defRPr sz="3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rebuchet MS"/>
              <a:buNone/>
              <a:defRPr sz="3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1910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rebuchet MS"/>
              <a:buChar char="–"/>
              <a:defRPr sz="3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1910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rebuchet MS"/>
              <a:buChar char="•"/>
              <a:defRPr sz="3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1910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rebuchet MS"/>
              <a:buChar char="–"/>
              <a:defRPr sz="3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4" name="Google Shape;554;p82"/>
          <p:cNvSpPr txBox="1">
            <a:spLocks noGrp="1"/>
          </p:cNvSpPr>
          <p:nvPr>
            <p:ph type="body" idx="2"/>
          </p:nvPr>
        </p:nvSpPr>
        <p:spPr>
          <a:xfrm>
            <a:off x="899572" y="1519524"/>
            <a:ext cx="22222803" cy="98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55" name="Google Shape;555;p82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_COVER_Indigo">
  <p:cSld name="00_COVER_Indigo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3"/>
          <p:cNvSpPr txBox="1">
            <a:spLocks noGrp="1"/>
          </p:cNvSpPr>
          <p:nvPr>
            <p:ph type="title"/>
          </p:nvPr>
        </p:nvSpPr>
        <p:spPr>
          <a:xfrm>
            <a:off x="19532719" y="10300958"/>
            <a:ext cx="4493101" cy="116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8" name="Google Shape;558;p83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02- TEXT - medium title">
  <p:cSld name="02- TEXT - medium title">
    <p:bg>
      <p:bgPr>
        <a:solidFill>
          <a:srgbClr val="FFFFFF"/>
        </a:solidFill>
        <a:effectLst/>
      </p:bgPr>
    </p:bg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4"/>
          <p:cNvSpPr/>
          <p:nvPr/>
        </p:nvSpPr>
        <p:spPr>
          <a:xfrm>
            <a:off x="965200" y="1688303"/>
            <a:ext cx="436596" cy="78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Trebuchet MS"/>
              <a:buNone/>
            </a:pPr>
            <a:endParaRPr sz="7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1" name="Google Shape;561;p84"/>
          <p:cNvSpPr txBox="1">
            <a:spLocks noGrp="1"/>
          </p:cNvSpPr>
          <p:nvPr>
            <p:ph type="body" idx="1"/>
          </p:nvPr>
        </p:nvSpPr>
        <p:spPr>
          <a:xfrm>
            <a:off x="899572" y="759199"/>
            <a:ext cx="22222803" cy="69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22860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Trebuchet MS"/>
              <a:buNone/>
              <a:defRPr sz="50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Trebuchet MS"/>
              <a:buNone/>
              <a:defRPr sz="50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54610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Trebuchet MS"/>
              <a:buChar char="–"/>
              <a:defRPr sz="50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54610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Trebuchet MS"/>
              <a:buChar char="•"/>
              <a:defRPr sz="50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54610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Trebuchet MS"/>
              <a:buChar char="–"/>
              <a:defRPr sz="50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2" name="Google Shape;562;p84"/>
          <p:cNvSpPr txBox="1">
            <a:spLocks noGrp="1"/>
          </p:cNvSpPr>
          <p:nvPr>
            <p:ph type="body" idx="2"/>
          </p:nvPr>
        </p:nvSpPr>
        <p:spPr>
          <a:xfrm>
            <a:off x="899572" y="2002500"/>
            <a:ext cx="22222803" cy="47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3" name="Google Shape;563;p84"/>
          <p:cNvSpPr txBox="1">
            <a:spLocks noGrp="1"/>
          </p:cNvSpPr>
          <p:nvPr>
            <p:ph type="body" idx="3"/>
          </p:nvPr>
        </p:nvSpPr>
        <p:spPr>
          <a:xfrm>
            <a:off x="899572" y="2481324"/>
            <a:ext cx="22222803" cy="98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64" name="Google Shape;564;p84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1_Custom Layout">
  <p:cSld name="41_Custom Layout">
    <p:bg>
      <p:bgPr>
        <a:solidFill>
          <a:schemeClr val="accen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0" y="11322922"/>
            <a:ext cx="24378784" cy="239749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93229C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1" name="Google Shape;71;p10"/>
          <p:cNvSpPr/>
          <p:nvPr/>
        </p:nvSpPr>
        <p:spPr>
          <a:xfrm flipH="1">
            <a:off x="0" y="12325456"/>
            <a:ext cx="24383998" cy="139054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B28A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" name="Google Shape;72;p10"/>
          <p:cNvSpPr/>
          <p:nvPr/>
        </p:nvSpPr>
        <p:spPr>
          <a:xfrm>
            <a:off x="-5217" y="10339254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6A1D94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73;p10"/>
          <p:cNvSpPr/>
          <p:nvPr/>
        </p:nvSpPr>
        <p:spPr>
          <a:xfrm>
            <a:off x="-5217" y="9324863"/>
            <a:ext cx="24378784" cy="23974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2495"/>
                </a:moveTo>
                <a:lnTo>
                  <a:pt x="21599" y="0"/>
                </a:lnTo>
                <a:cubicBezTo>
                  <a:pt x="21600" y="0"/>
                  <a:pt x="21600" y="3"/>
                  <a:pt x="21600" y="7"/>
                </a:cubicBezTo>
                <a:lnTo>
                  <a:pt x="21600" y="9105"/>
                </a:lnTo>
                <a:lnTo>
                  <a:pt x="0" y="21600"/>
                </a:lnTo>
                <a:lnTo>
                  <a:pt x="0" y="12495"/>
                </a:lnTo>
                <a:close/>
              </a:path>
            </a:pathLst>
          </a:custGeom>
          <a:solidFill>
            <a:srgbClr val="43198F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2268571" y="2268528"/>
            <a:ext cx="19834688" cy="50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28A2"/>
              </a:buClr>
              <a:buSzPts val="4200"/>
              <a:buFont typeface="Trebuchet MS"/>
              <a:buNone/>
              <a:defRPr sz="4200" b="0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28A2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28A2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28A2"/>
              </a:buClr>
              <a:buSzPts val="4200"/>
              <a:buFont typeface="Trebuchet MS"/>
              <a:buChar char="•"/>
              <a:defRPr sz="4200" b="0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495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28A2"/>
              </a:buClr>
              <a:buSzPts val="4200"/>
              <a:buFont typeface="Trebuchet MS"/>
              <a:buChar char="–"/>
              <a:defRPr sz="4200" b="0" i="1" u="none" strike="noStrike" cap="none">
                <a:solidFill>
                  <a:srgbClr val="BB28A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2268569" y="3104287"/>
            <a:ext cx="19834690" cy="40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7224428" y="12578081"/>
            <a:ext cx="250772" cy="26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06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346200" y="5808802"/>
            <a:ext cx="642300" cy="116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Trebuchet MS"/>
              <a:buNone/>
            </a:pPr>
            <a:endParaRPr sz="7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9532719" y="10300958"/>
            <a:ext cx="4493101" cy="116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b" anchorCtr="0"/>
          <a:lstStyle>
            <a:lvl1pPr marR="0" lvl="0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  <a:defRPr sz="35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•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95300" algn="l" rtl="0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Char char="–"/>
              <a:defRPr sz="42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85" descr="24054_LATAM_CHILOE_SF_MG_0783-1024x683.jpg"/>
          <p:cNvPicPr preferRelativeResize="0"/>
          <p:nvPr/>
        </p:nvPicPr>
        <p:blipFill rotWithShape="1">
          <a:blip r:embed="rId3">
            <a:alphaModFix/>
          </a:blip>
          <a:srcRect t="8015" b="8015"/>
          <a:stretch/>
        </p:blipFill>
        <p:spPr>
          <a:xfrm>
            <a:off x="0" y="-11"/>
            <a:ext cx="24489806" cy="13716011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5"/>
          <p:cNvSpPr/>
          <p:nvPr/>
        </p:nvSpPr>
        <p:spPr>
          <a:xfrm>
            <a:off x="18640314" y="0"/>
            <a:ext cx="5934767" cy="13716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71" name="Google Shape;571;p85" descr="image1-smal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43073" y="402312"/>
            <a:ext cx="4618377" cy="1912018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85"/>
          <p:cNvSpPr/>
          <p:nvPr/>
        </p:nvSpPr>
        <p:spPr>
          <a:xfrm>
            <a:off x="1346200" y="6164402"/>
            <a:ext cx="642244" cy="1160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Trebuchet MS"/>
              <a:buNone/>
            </a:pPr>
            <a:endParaRPr sz="7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3" name="Google Shape;573;p85"/>
          <p:cNvSpPr txBox="1"/>
          <p:nvPr/>
        </p:nvSpPr>
        <p:spPr>
          <a:xfrm>
            <a:off x="1293931" y="5258074"/>
            <a:ext cx="8133351" cy="897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</a:pPr>
            <a:r>
              <a:rPr lang="en-US" sz="6000" b="1" i="0" u="none" strike="noStrike" cap="non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Instruções</a:t>
            </a:r>
            <a:r>
              <a:rPr lang="en-US" sz="60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6000" b="1" i="0" u="none" strike="noStrike" cap="non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endParaRPr sz="6000" dirty="0"/>
          </a:p>
        </p:txBody>
      </p:sp>
      <p:sp>
        <p:nvSpPr>
          <p:cNvPr id="574" name="Google Shape;574;p85"/>
          <p:cNvSpPr txBox="1"/>
          <p:nvPr/>
        </p:nvSpPr>
        <p:spPr>
          <a:xfrm>
            <a:off x="19043073" y="10444753"/>
            <a:ext cx="2933695" cy="111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Trebuchet MS"/>
              <a:buNone/>
            </a:pPr>
            <a:r>
              <a:rPr lang="en-US" sz="3500" b="0" i="0" u="none" strike="noStrike" cap="non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Junho</a:t>
            </a:r>
            <a:r>
              <a:rPr lang="en-US" sz="3500" b="0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/ 2018</a:t>
            </a:r>
            <a:endParaRPr dirty="0"/>
          </a:p>
        </p:txBody>
      </p:sp>
      <p:sp>
        <p:nvSpPr>
          <p:cNvPr id="575" name="Google Shape;575;p85"/>
          <p:cNvSpPr/>
          <p:nvPr/>
        </p:nvSpPr>
        <p:spPr>
          <a:xfrm flipH="1">
            <a:off x="18580478" y="13051841"/>
            <a:ext cx="5994603" cy="6641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6" name="Google Shape;576;p85"/>
          <p:cNvSpPr txBox="1"/>
          <p:nvPr/>
        </p:nvSpPr>
        <p:spPr>
          <a:xfrm>
            <a:off x="1395531" y="6411224"/>
            <a:ext cx="11609283" cy="2396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Trebuchet MS"/>
              <a:buNone/>
            </a:pPr>
            <a:r>
              <a:rPr lang="en-US" sz="15000" b="1" i="0" u="none" strike="noStrike" cap="non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150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94" descr="24054_LATAM_CHILOE_SF_MG_0783-1024x683.jpg"/>
          <p:cNvPicPr preferRelativeResize="0"/>
          <p:nvPr/>
        </p:nvPicPr>
        <p:blipFill rotWithShape="1">
          <a:blip r:embed="rId3">
            <a:alphaModFix/>
          </a:blip>
          <a:srcRect t="8015" b="8014"/>
          <a:stretch/>
        </p:blipFill>
        <p:spPr>
          <a:xfrm flipH="1">
            <a:off x="-52905" y="-3"/>
            <a:ext cx="24489806" cy="1371601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94"/>
          <p:cNvSpPr/>
          <p:nvPr/>
        </p:nvSpPr>
        <p:spPr>
          <a:xfrm>
            <a:off x="-52905" y="-22574"/>
            <a:ext cx="9481841" cy="1376114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Trebuchet MS"/>
              <a:buNone/>
            </a:pPr>
            <a:endParaRPr sz="7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4" name="Google Shape;664;p94"/>
          <p:cNvSpPr/>
          <p:nvPr/>
        </p:nvSpPr>
        <p:spPr>
          <a:xfrm flipH="1">
            <a:off x="-32807" y="13024866"/>
            <a:ext cx="9501810" cy="6964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800"/>
              <a:buFont typeface="Trebuchet MS"/>
              <a:buNone/>
            </a:pPr>
            <a:endParaRPr sz="138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5" name="Google Shape;665;p94"/>
          <p:cNvSpPr txBox="1"/>
          <p:nvPr/>
        </p:nvSpPr>
        <p:spPr>
          <a:xfrm>
            <a:off x="6170730" y="-2613905"/>
            <a:ext cx="8638575" cy="226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rebuchet MS"/>
              <a:buNone/>
            </a:pPr>
            <a:r>
              <a:rPr lang="en-US" sz="8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</a:t>
            </a:r>
            <a:endParaRPr/>
          </a:p>
        </p:txBody>
      </p:sp>
      <p:sp>
        <p:nvSpPr>
          <p:cNvPr id="666" name="Google Shape;666;p94"/>
          <p:cNvSpPr txBox="1"/>
          <p:nvPr/>
        </p:nvSpPr>
        <p:spPr>
          <a:xfrm>
            <a:off x="464298" y="3571515"/>
            <a:ext cx="10574367" cy="613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0"/>
              <a:buFont typeface="Trebuchet MS"/>
              <a:buNone/>
            </a:pPr>
            <a:r>
              <a:rPr lang="en-US" sz="400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r>
              <a:rPr lang="en-US" sz="40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dirty="0"/>
          </a:p>
        </p:txBody>
      </p:sp>
      <p:sp>
        <p:nvSpPr>
          <p:cNvPr id="667" name="Google Shape;667;p94"/>
          <p:cNvSpPr txBox="1"/>
          <p:nvPr/>
        </p:nvSpPr>
        <p:spPr>
          <a:xfrm>
            <a:off x="828727" y="7964940"/>
            <a:ext cx="9174951" cy="240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400"/>
              <a:buFont typeface="Trebuchet MS"/>
              <a:buNone/>
            </a:pPr>
            <a:r>
              <a:rPr lang="en-US" sz="7400" b="1" i="0" u="none" strike="noStrike" cap="none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</a:t>
            </a:r>
            <a:r>
              <a:rPr lang="en-US" sz="74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en-US" sz="7400" b="1" i="0" u="none" strike="noStrike" cap="none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</a:t>
            </a:r>
            <a:r>
              <a:rPr lang="en-US" sz="74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7400" b="1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400"/>
              <a:buFont typeface="Trebuchet MS"/>
              <a:buNone/>
            </a:pPr>
            <a:r>
              <a:rPr lang="en-US" sz="7400" b="1" dirty="0" err="1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Apelação</a:t>
            </a:r>
            <a:endParaRPr sz="7400" b="1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5"/>
          <p:cNvSpPr txBox="1"/>
          <p:nvPr/>
        </p:nvSpPr>
        <p:spPr>
          <a:xfrm>
            <a:off x="475797" y="369752"/>
            <a:ext cx="241701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Navega</a:t>
            </a:r>
            <a:r>
              <a:rPr lang="pt-BR" sz="42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ção</a:t>
            </a:r>
            <a:endParaRPr dirty="0"/>
          </a:p>
        </p:txBody>
      </p:sp>
      <p:sp>
        <p:nvSpPr>
          <p:cNvPr id="673" name="Google Shape;673;p95"/>
          <p:cNvSpPr txBox="1"/>
          <p:nvPr/>
        </p:nvSpPr>
        <p:spPr>
          <a:xfrm>
            <a:off x="16885920" y="648154"/>
            <a:ext cx="7022283" cy="85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Para navegar entre os diferentes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módulos do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PIA, use o menu localizado na parte superior esquerda da tela.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Neste,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você pode selecionar entre Apelação e Disputa para entrar no módulo correspondente.</a:t>
            </a:r>
            <a:endParaRPr sz="32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74" name="Google Shape;674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64322"/>
            <a:ext cx="16413523" cy="102584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52400" y="3296653"/>
            <a:ext cx="1796716" cy="1925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68050"/>
            <a:ext cx="16233952" cy="10133549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96"/>
          <p:cNvSpPr txBox="1"/>
          <p:nvPr/>
        </p:nvSpPr>
        <p:spPr>
          <a:xfrm>
            <a:off x="475797" y="398327"/>
            <a:ext cx="24170211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chemeClr val="accent2"/>
              </a:buClr>
              <a:buSzPts val="4200"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Apelação</a:t>
            </a:r>
            <a:r>
              <a:rPr lang="en-US" sz="4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- </a:t>
            </a:r>
            <a:r>
              <a:rPr lang="en-US" sz="42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Visualização</a:t>
            </a:r>
            <a:r>
              <a:rPr lang="en-US" sz="4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42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irregularidades</a:t>
            </a:r>
            <a:endParaRPr dirty="0"/>
          </a:p>
        </p:txBody>
      </p:sp>
      <p:sp>
        <p:nvSpPr>
          <p:cNvPr id="681" name="Google Shape;681;p96"/>
          <p:cNvSpPr txBox="1"/>
          <p:nvPr/>
        </p:nvSpPr>
        <p:spPr>
          <a:xfrm>
            <a:off x="16709752" y="941436"/>
            <a:ext cx="7198448" cy="959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Filtros: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Aqui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 usuário pode facilmente filtrar por tipo de irregularidade e / ou por seu status.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Detalhes: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Aqui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 usuário pode encontrar os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detalhes das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irregularidades publicadas.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Evidência e Apelação: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Aqui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, o usuário pode ver informações adicionais sobre a irregularidade e recorrer de cada caso.</a:t>
            </a:r>
            <a:endParaRPr dirty="0"/>
          </a:p>
        </p:txBody>
      </p:sp>
      <p:sp>
        <p:nvSpPr>
          <p:cNvPr id="682" name="Google Shape;682;p96"/>
          <p:cNvSpPr/>
          <p:nvPr/>
        </p:nvSpPr>
        <p:spPr>
          <a:xfrm>
            <a:off x="475800" y="4574100"/>
            <a:ext cx="5477100" cy="8487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Trebuchet MS"/>
              <a:buNone/>
            </a:pPr>
            <a:endParaRPr sz="7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3" name="Google Shape;683;p96"/>
          <p:cNvSpPr/>
          <p:nvPr/>
        </p:nvSpPr>
        <p:spPr>
          <a:xfrm>
            <a:off x="736050" y="5917500"/>
            <a:ext cx="10390800" cy="8487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Trebuchet MS"/>
              <a:buNone/>
            </a:pPr>
            <a:endParaRPr sz="7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4" name="Google Shape;684;p96"/>
          <p:cNvSpPr/>
          <p:nvPr/>
        </p:nvSpPr>
        <p:spPr>
          <a:xfrm>
            <a:off x="11126875" y="6766200"/>
            <a:ext cx="4277100" cy="5322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Trebuchet MS"/>
              <a:buNone/>
            </a:pPr>
            <a:endParaRPr sz="7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 flipV="1">
            <a:off x="11126850" y="7972926"/>
            <a:ext cx="808476" cy="3048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H="1" flipV="1">
            <a:off x="14550191" y="7924799"/>
            <a:ext cx="561473" cy="3231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97"/>
          <p:cNvPicPr preferRelativeResize="0"/>
          <p:nvPr/>
        </p:nvPicPr>
        <p:blipFill rotWithShape="1">
          <a:blip r:embed="rId3">
            <a:alphaModFix/>
          </a:blip>
          <a:srcRect t="59" b="69"/>
          <a:stretch/>
        </p:blipFill>
        <p:spPr>
          <a:xfrm>
            <a:off x="152400" y="2668050"/>
            <a:ext cx="16233952" cy="10133548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97"/>
          <p:cNvSpPr txBox="1"/>
          <p:nvPr/>
        </p:nvSpPr>
        <p:spPr>
          <a:xfrm>
            <a:off x="475797" y="55427"/>
            <a:ext cx="24170211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chemeClr val="accent2"/>
              </a:buClr>
              <a:buSzPts val="4200"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Apelação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Ver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irregularidades</a:t>
            </a:r>
            <a:endParaRPr dirty="0"/>
          </a:p>
        </p:txBody>
      </p:sp>
      <p:sp>
        <p:nvSpPr>
          <p:cNvPr id="691" name="Google Shape;691;p97"/>
          <p:cNvSpPr txBox="1"/>
          <p:nvPr/>
        </p:nvSpPr>
        <p:spPr>
          <a:xfrm>
            <a:off x="16794480" y="1602853"/>
            <a:ext cx="7040880" cy="550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Veja a evidência: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Informações resumidas do PNR, passageiros e segmentos afetados.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Exemplo de  PNR, seu Histórico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 TKT, se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existir.</a:t>
            </a:r>
            <a:endParaRPr dirty="0"/>
          </a:p>
        </p:txBody>
      </p:sp>
      <p:pic>
        <p:nvPicPr>
          <p:cNvPr id="692" name="Google Shape;692;p97" descr="Screen Shot 2018-06-11 at 12.20.52.png"/>
          <p:cNvPicPr preferRelativeResize="0"/>
          <p:nvPr/>
        </p:nvPicPr>
        <p:blipFill rotWithShape="1">
          <a:blip r:embed="rId4">
            <a:alphaModFix/>
          </a:blip>
          <a:srcRect t="17471"/>
          <a:stretch/>
        </p:blipFill>
        <p:spPr>
          <a:xfrm>
            <a:off x="10695325" y="4688425"/>
            <a:ext cx="5830525" cy="811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8"/>
          <p:cNvSpPr txBox="1"/>
          <p:nvPr/>
        </p:nvSpPr>
        <p:spPr>
          <a:xfrm>
            <a:off x="596113" y="191384"/>
            <a:ext cx="24170211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chemeClr val="accent2"/>
              </a:buClr>
              <a:buSzPts val="4200"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Apelação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42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Recurso</a:t>
            </a:r>
            <a:r>
              <a:rPr lang="en-US" sz="4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de </a:t>
            </a:r>
            <a:r>
              <a:rPr lang="en-US" sz="42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uma</a:t>
            </a:r>
            <a:r>
              <a:rPr lang="en-US" sz="4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2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irregularidade</a:t>
            </a:r>
            <a:endParaRPr lang="en-US" sz="4400" dirty="0"/>
          </a:p>
        </p:txBody>
      </p:sp>
      <p:sp>
        <p:nvSpPr>
          <p:cNvPr id="698" name="Google Shape;698;p98"/>
          <p:cNvSpPr txBox="1"/>
          <p:nvPr/>
        </p:nvSpPr>
        <p:spPr>
          <a:xfrm>
            <a:off x="16764000" y="1259952"/>
            <a:ext cx="7071360" cy="1102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Apelação: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Para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 sua apelação,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 botão “Apelação" exibe uma janela na qual você pode inserir texto para contestar seu recurso.</a:t>
            </a:r>
          </a:p>
          <a:p>
            <a:pPr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Depois, a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lém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do texto, você pode enviar um ou mais arquivos usando o botão "anexar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arquivos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" localizado abaixo da linha de texto.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Quando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você pressionar o botão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enviar, sua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apelação estará disponível para revisão pelas equipes da LATAM.</a:t>
            </a:r>
            <a:endParaRPr sz="32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99" name="Google Shape;69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28943"/>
            <a:ext cx="16261120" cy="1016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8582526" y="8662737"/>
            <a:ext cx="1475874" cy="737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99"/>
          <p:cNvSpPr txBox="1"/>
          <p:nvPr/>
        </p:nvSpPr>
        <p:spPr>
          <a:xfrm>
            <a:off x="475797" y="55427"/>
            <a:ext cx="241701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Apelação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 </a:t>
            </a:r>
            <a:r>
              <a:rPr lang="en-US" sz="4200" dirty="0" err="1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Histórico</a:t>
            </a:r>
            <a:r>
              <a:rPr lang="en-US" sz="42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uma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irregularidade</a:t>
            </a:r>
            <a:endParaRPr dirty="0"/>
          </a:p>
        </p:txBody>
      </p:sp>
      <p:sp>
        <p:nvSpPr>
          <p:cNvPr id="705" name="Google Shape;705;p99"/>
          <p:cNvSpPr txBox="1"/>
          <p:nvPr/>
        </p:nvSpPr>
        <p:spPr>
          <a:xfrm>
            <a:off x="16824960" y="1818118"/>
            <a:ext cx="7010400" cy="650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r>
              <a:rPr lang="en-US" sz="3200" b="0" i="0" u="none" strike="noStrike" cap="none" dirty="0" err="1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Histórico</a:t>
            </a:r>
            <a:r>
              <a:rPr lang="en-US" sz="3200" b="0" i="0" u="none" strike="noStrike" cap="none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dirty="0"/>
          </a:p>
          <a:p>
            <a:pPr lvl="0" algn="just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Uma vez que a resposta LATAM é inserida, você poderá ver o resultado de cada um dos seus casos, juntamente com o histórico de apelações e respostas anteriores.</a:t>
            </a:r>
            <a:endParaRPr dirty="0"/>
          </a:p>
        </p:txBody>
      </p:sp>
      <p:pic>
        <p:nvPicPr>
          <p:cNvPr id="706" name="Google Shape;706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872743"/>
            <a:ext cx="16261120" cy="10137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00"/>
          <p:cNvSpPr txBox="1"/>
          <p:nvPr/>
        </p:nvSpPr>
        <p:spPr>
          <a:xfrm>
            <a:off x="475797" y="398327"/>
            <a:ext cx="24170211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chemeClr val="accent2"/>
              </a:buClr>
              <a:buSzPts val="4200"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Apelação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 Estado de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irregularidade</a:t>
            </a:r>
            <a:endParaRPr dirty="0"/>
          </a:p>
        </p:txBody>
      </p:sp>
      <p:sp>
        <p:nvSpPr>
          <p:cNvPr id="712" name="Google Shape;712;p100"/>
          <p:cNvSpPr txBox="1"/>
          <p:nvPr/>
        </p:nvSpPr>
        <p:spPr>
          <a:xfrm>
            <a:off x="16935450" y="4391739"/>
            <a:ext cx="6949440" cy="894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Estado:</a:t>
            </a:r>
          </a:p>
          <a:p>
            <a:pPr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Na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coluna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estado, você pode ver o status da sua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solicitação. Se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sua contestação está com resposta pendente, aceita ou rejeitada.</a:t>
            </a:r>
          </a:p>
          <a:p>
            <a:pPr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As contestações(Apelação/Disputa) aceitas não geram cobranças no AL, por isso, convidamos você a usar essa instância.</a:t>
            </a:r>
          </a:p>
          <a:p>
            <a:pPr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Apelações rejeitadas e/ou não apeladas serão cobradas através da 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13" name="Google Shape;713;p100"/>
          <p:cNvPicPr preferRelativeResize="0"/>
          <p:nvPr/>
        </p:nvPicPr>
        <p:blipFill rotWithShape="1">
          <a:blip r:embed="rId3">
            <a:alphaModFix/>
          </a:blip>
          <a:srcRect t="129" b="119"/>
          <a:stretch/>
        </p:blipFill>
        <p:spPr>
          <a:xfrm>
            <a:off x="304800" y="2529843"/>
            <a:ext cx="16261120" cy="10137792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100"/>
          <p:cNvSpPr/>
          <p:nvPr/>
        </p:nvSpPr>
        <p:spPr>
          <a:xfrm>
            <a:off x="9047300" y="5885800"/>
            <a:ext cx="2455200" cy="5953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101" descr="24054_LATAM_CHILOE_SF_MG_0783-1024x683.jpg"/>
          <p:cNvPicPr preferRelativeResize="0"/>
          <p:nvPr/>
        </p:nvPicPr>
        <p:blipFill rotWithShape="1">
          <a:blip r:embed="rId3">
            <a:alphaModFix/>
          </a:blip>
          <a:srcRect t="8010" b="8019"/>
          <a:stretch/>
        </p:blipFill>
        <p:spPr>
          <a:xfrm flipH="1">
            <a:off x="-52906" y="-3"/>
            <a:ext cx="24489807" cy="13716009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101"/>
          <p:cNvSpPr/>
          <p:nvPr/>
        </p:nvSpPr>
        <p:spPr>
          <a:xfrm>
            <a:off x="-52906" y="0"/>
            <a:ext cx="9481800" cy="1376100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Trebuchet MS"/>
              <a:buNone/>
            </a:pPr>
            <a:endParaRPr sz="7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1" name="Google Shape;721;p101"/>
          <p:cNvSpPr/>
          <p:nvPr/>
        </p:nvSpPr>
        <p:spPr>
          <a:xfrm flipH="1">
            <a:off x="-32783" y="13024866"/>
            <a:ext cx="9501786" cy="6964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800"/>
              <a:buFont typeface="Trebuchet MS"/>
              <a:buNone/>
            </a:pPr>
            <a:endParaRPr sz="138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2" name="Google Shape;722;p101"/>
          <p:cNvSpPr txBox="1"/>
          <p:nvPr/>
        </p:nvSpPr>
        <p:spPr>
          <a:xfrm>
            <a:off x="6170730" y="-2613905"/>
            <a:ext cx="8638500" cy="22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rebuchet MS"/>
              <a:buNone/>
            </a:pPr>
            <a:r>
              <a:rPr lang="en-US" sz="8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</a:t>
            </a:r>
            <a:endParaRPr/>
          </a:p>
        </p:txBody>
      </p:sp>
      <p:sp>
        <p:nvSpPr>
          <p:cNvPr id="723" name="Google Shape;723;p101"/>
          <p:cNvSpPr txBox="1"/>
          <p:nvPr/>
        </p:nvSpPr>
        <p:spPr>
          <a:xfrm>
            <a:off x="396240" y="3571527"/>
            <a:ext cx="10574400" cy="61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0"/>
              <a:buFont typeface="Trebuchet MS"/>
              <a:buNone/>
            </a:pPr>
            <a:r>
              <a:rPr lang="en-US" sz="400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04</a:t>
            </a:r>
            <a:endParaRPr dirty="0"/>
          </a:p>
        </p:txBody>
      </p:sp>
      <p:sp>
        <p:nvSpPr>
          <p:cNvPr id="724" name="Google Shape;724;p101"/>
          <p:cNvSpPr txBox="1"/>
          <p:nvPr/>
        </p:nvSpPr>
        <p:spPr>
          <a:xfrm>
            <a:off x="828727" y="7964940"/>
            <a:ext cx="91749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400"/>
              <a:buFont typeface="Trebuchet MS"/>
              <a:buNone/>
            </a:pPr>
            <a:r>
              <a:rPr lang="en-US" sz="7400" b="1" i="0" u="none" strike="noStrike" cap="none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</a:t>
            </a:r>
            <a:r>
              <a:rPr lang="en-US" sz="74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en-US" sz="7400" b="1" i="0" u="none" strike="noStrike" cap="none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</a:t>
            </a:r>
            <a:r>
              <a:rPr lang="en-US" sz="74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7400" b="1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400"/>
              <a:buFont typeface="Trebuchet MS"/>
              <a:buNone/>
            </a:pPr>
            <a:r>
              <a:rPr lang="en-US" sz="7400" b="1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Disputa</a:t>
            </a:r>
            <a:endParaRPr sz="7400" b="1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2"/>
          <p:cNvSpPr txBox="1"/>
          <p:nvPr/>
        </p:nvSpPr>
        <p:spPr>
          <a:xfrm>
            <a:off x="475797" y="398327"/>
            <a:ext cx="241701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Disputa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Visão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Geral</a:t>
            </a:r>
            <a:endParaRPr sz="4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endParaRPr sz="4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0" name="Google Shape;730;p102"/>
          <p:cNvSpPr txBox="1"/>
          <p:nvPr/>
        </p:nvSpPr>
        <p:spPr>
          <a:xfrm>
            <a:off x="17068800" y="852362"/>
            <a:ext cx="6839403" cy="10137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lang="pt-BR"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Visão Geral:</a:t>
            </a:r>
          </a:p>
          <a:p>
            <a:endParaRPr lang="pt-BR" dirty="0" smtClean="0"/>
          </a:p>
          <a:p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Na primeira tela de disputa, você poderá ver os documentos emitidos que estão no período de disputa atual.</a:t>
            </a:r>
          </a:p>
          <a:p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Como nas outras telas, no topo, você encontrará vários filtros para navegar e obter as informações de forma mais conveniente.</a:t>
            </a:r>
          </a:p>
          <a:p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Para disputar, ver os detalhes e as irregularidades específicas incluídas em um documento, você deverá clicar na seta à direita da tabela.</a:t>
            </a:r>
          </a:p>
          <a:p>
            <a:pPr lvl="1">
              <a:spcBef>
                <a:spcPts val="1800"/>
              </a:spcBef>
              <a:buClr>
                <a:schemeClr val="accent1"/>
              </a:buClr>
              <a:buSzPts val="3200"/>
            </a:pPr>
            <a:endParaRPr sz="32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31" name="Google Shape;731;p102"/>
          <p:cNvPicPr preferRelativeResize="0"/>
          <p:nvPr/>
        </p:nvPicPr>
        <p:blipFill rotWithShape="1">
          <a:blip r:embed="rId3">
            <a:alphaModFix/>
          </a:blip>
          <a:srcRect t="59" b="69"/>
          <a:stretch/>
        </p:blipFill>
        <p:spPr>
          <a:xfrm>
            <a:off x="304800" y="2529843"/>
            <a:ext cx="16261120" cy="10137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03"/>
          <p:cNvSpPr txBox="1"/>
          <p:nvPr/>
        </p:nvSpPr>
        <p:spPr>
          <a:xfrm>
            <a:off x="475797" y="398327"/>
            <a:ext cx="241701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Disputa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Detalhe</a:t>
            </a:r>
            <a:endParaRPr sz="4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endParaRPr sz="4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7" name="Google Shape;737;p103"/>
          <p:cNvSpPr txBox="1"/>
          <p:nvPr/>
        </p:nvSpPr>
        <p:spPr>
          <a:xfrm>
            <a:off x="16946880" y="1574277"/>
            <a:ext cx="6827520" cy="754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Detalhe: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Como nas outras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telas,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no topo, você encontrará vários filtros para navegar as informações de forma mais conveniente.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endParaRPr lang="pt-BR" sz="32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Nesta guia, você pode contestar as irregularidades ou revisar sua evidência da mesma forma que no módulo de apelações.</a:t>
            </a:r>
            <a:endParaRPr sz="3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38" name="Google Shape;738;p103"/>
          <p:cNvPicPr preferRelativeResize="0"/>
          <p:nvPr/>
        </p:nvPicPr>
        <p:blipFill rotWithShape="1">
          <a:blip r:embed="rId3">
            <a:alphaModFix/>
          </a:blip>
          <a:srcRect t="129" b="119"/>
          <a:stretch/>
        </p:blipFill>
        <p:spPr>
          <a:xfrm>
            <a:off x="304800" y="2529843"/>
            <a:ext cx="16261120" cy="10137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06C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86"/>
          <p:cNvSpPr/>
          <p:nvPr/>
        </p:nvSpPr>
        <p:spPr>
          <a:xfrm>
            <a:off x="11972460" y="-31950"/>
            <a:ext cx="12446167" cy="138927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Trebuchet MS"/>
              <a:buNone/>
            </a:pPr>
            <a:endParaRPr sz="7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2" name="Google Shape;582;p86"/>
          <p:cNvSpPr/>
          <p:nvPr/>
        </p:nvSpPr>
        <p:spPr>
          <a:xfrm flipH="1">
            <a:off x="11938320" y="13064540"/>
            <a:ext cx="12471567" cy="6641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800"/>
              <a:buFont typeface="Trebuchet MS"/>
              <a:buNone/>
            </a:pPr>
            <a:endParaRPr sz="138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3" name="Google Shape;583;p86"/>
          <p:cNvSpPr txBox="1"/>
          <p:nvPr/>
        </p:nvSpPr>
        <p:spPr>
          <a:xfrm>
            <a:off x="14027341" y="1990930"/>
            <a:ext cx="7737668" cy="198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800"/>
              <a:buFont typeface="Trebuchet MS"/>
              <a:buNone/>
            </a:pPr>
            <a:r>
              <a:rPr lang="en-US" sz="6800" b="1" i="0" u="none" strike="noStrike" cap="none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Piloto PIA 2.0</a:t>
            </a:r>
            <a:endParaRPr/>
          </a:p>
        </p:txBody>
      </p:sp>
      <p:sp>
        <p:nvSpPr>
          <p:cNvPr id="584" name="Google Shape;584;p86"/>
          <p:cNvSpPr txBox="1"/>
          <p:nvPr/>
        </p:nvSpPr>
        <p:spPr>
          <a:xfrm>
            <a:off x="14048126" y="3443496"/>
            <a:ext cx="6936972" cy="564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82823" marR="0" lvl="0" indent="-38282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AutoNum type="arabicPeriod"/>
            </a:pPr>
            <a:r>
              <a:rPr lang="en-US" sz="32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 que é</a:t>
            </a:r>
            <a:r>
              <a:rPr lang="en-US" sz="32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PIA?</a:t>
            </a:r>
            <a:endParaRPr sz="3200" dirty="0"/>
          </a:p>
          <a:p>
            <a:pPr marL="382823" marR="0" lvl="0" indent="-382823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AutoNum type="arabicPeriod"/>
            </a:pPr>
            <a:r>
              <a:rPr lang="en-US" sz="32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Login</a:t>
            </a:r>
            <a:endParaRPr sz="3200" dirty="0"/>
          </a:p>
          <a:p>
            <a:pPr marL="382822" marR="0" lvl="0" indent="-38282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AutoNum type="arabicPeriod"/>
            </a:pPr>
            <a:r>
              <a:rPr lang="en-US" sz="3200" b="1" i="0" u="none" strike="noStrike" cap="none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</a:t>
            </a:r>
            <a:r>
              <a:rPr lang="en-US" sz="32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en-US" sz="3200" b="1" i="0" u="none" strike="noStrike" cap="none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</a:t>
            </a:r>
            <a:r>
              <a:rPr lang="en-US" sz="32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3200" b="1" i="0" u="none" strike="noStrike" cap="none" dirty="0" err="1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Apelação</a:t>
            </a:r>
            <a:endParaRPr sz="3200" b="1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82822" marR="0" lvl="0" indent="-38282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AutoNum type="arabicPeriod"/>
            </a:pPr>
            <a:r>
              <a:rPr lang="en-US" sz="3200" b="1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</a:t>
            </a:r>
            <a:r>
              <a:rPr lang="en-US" sz="32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en-US" sz="3200" b="1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</a:t>
            </a:r>
            <a:r>
              <a:rPr lang="en-US" sz="32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3200" b="1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Disputa</a:t>
            </a:r>
            <a:endParaRPr sz="3200" dirty="0"/>
          </a:p>
          <a:p>
            <a:pPr marL="382822" marR="0" lvl="0" indent="-382822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Trebuchet MS"/>
              <a:buAutoNum type="arabicPeriod"/>
            </a:pPr>
            <a:r>
              <a:rPr lang="en-US" sz="3200" b="1" i="0" u="none" strike="noStrike" cap="none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Contato</a:t>
            </a:r>
            <a:endParaRPr sz="3200" dirty="0"/>
          </a:p>
        </p:txBody>
      </p:sp>
      <p:pic>
        <p:nvPicPr>
          <p:cNvPr id="585" name="Google Shape;585;p86" descr="pasted-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749" y="3550485"/>
            <a:ext cx="4781830" cy="4748966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86"/>
          <p:cNvSpPr txBox="1"/>
          <p:nvPr/>
        </p:nvSpPr>
        <p:spPr>
          <a:xfrm>
            <a:off x="2970333" y="6341717"/>
            <a:ext cx="8092473" cy="490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800"/>
              <a:buFont typeface="Trebuchet MS"/>
              <a:buNone/>
            </a:pPr>
            <a:r>
              <a:rPr lang="en-US" sz="12800" b="0" i="1" u="none" strike="noStrike" cap="non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Conteúdo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04"/>
          <p:cNvSpPr txBox="1"/>
          <p:nvPr/>
        </p:nvSpPr>
        <p:spPr>
          <a:xfrm>
            <a:off x="475797" y="55427"/>
            <a:ext cx="241701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Disputa</a:t>
            </a:r>
            <a:r>
              <a:rPr lang="en-US" sz="4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- </a:t>
            </a:r>
            <a:r>
              <a:rPr lang="en-US" sz="42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Disputa</a:t>
            </a:r>
            <a:endParaRPr sz="4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endParaRPr sz="4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4" name="Google Shape;744;p104"/>
          <p:cNvSpPr txBox="1"/>
          <p:nvPr/>
        </p:nvSpPr>
        <p:spPr>
          <a:xfrm>
            <a:off x="16916400" y="1602852"/>
            <a:ext cx="6888480" cy="908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Disputa: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Ao pressionar o botão de disputa encontrado no lado direito da visualização de detalhes, o módulo será exibido para inserir seu caso.</a:t>
            </a: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endParaRPr lang="pt-BR" sz="32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Você pode inserir texto e anexar arquivos. Uma vez que a disputa seja feita, seu caso estará disponível para revisão pela equipe da LATAM.</a:t>
            </a:r>
            <a:endParaRPr sz="32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45" name="Google Shape;745;p104"/>
          <p:cNvPicPr preferRelativeResize="0"/>
          <p:nvPr/>
        </p:nvPicPr>
        <p:blipFill rotWithShape="1">
          <a:blip r:embed="rId3">
            <a:alphaModFix/>
          </a:blip>
          <a:srcRect t="129" b="119"/>
          <a:stretch/>
        </p:blipFill>
        <p:spPr>
          <a:xfrm>
            <a:off x="304800" y="2529843"/>
            <a:ext cx="16261120" cy="10137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05"/>
          <p:cNvSpPr txBox="1"/>
          <p:nvPr/>
        </p:nvSpPr>
        <p:spPr>
          <a:xfrm>
            <a:off x="475797" y="398327"/>
            <a:ext cx="241701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 PIA 2.0 / </a:t>
            </a:r>
            <a:r>
              <a:rPr lang="en-US" sz="4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Disputa - Estado</a:t>
            </a:r>
            <a:endParaRPr sz="4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endParaRPr sz="4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1" name="Google Shape;751;p105"/>
          <p:cNvSpPr txBox="1"/>
          <p:nvPr/>
        </p:nvSpPr>
        <p:spPr>
          <a:xfrm>
            <a:off x="16946880" y="2166902"/>
            <a:ext cx="6858000" cy="8577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just"/>
            <a:endParaRPr lang="pt-BR" sz="3200" dirty="0">
              <a:solidFill>
                <a:srgbClr val="000099"/>
              </a:solidFill>
              <a:latin typeface="Trebuchet MS"/>
              <a:sym typeface="Trebuchet MS"/>
            </a:endParaRPr>
          </a:p>
          <a:p>
            <a:pPr algn="just"/>
            <a:endParaRPr lang="pt-BR" sz="3200" dirty="0">
              <a:solidFill>
                <a:srgbClr val="000099"/>
              </a:solidFill>
              <a:latin typeface="Trebuchet MS"/>
              <a:sym typeface="Trebuchet MS"/>
            </a:endParaRPr>
          </a:p>
          <a:p>
            <a:pPr algn="just"/>
            <a:r>
              <a:rPr lang="pt-BR" sz="3200" dirty="0">
                <a:solidFill>
                  <a:srgbClr val="000099"/>
                </a:solidFill>
                <a:latin typeface="Trebuchet MS"/>
                <a:sym typeface="Trebuchet MS"/>
              </a:rPr>
              <a:t>Estado</a:t>
            </a:r>
            <a:r>
              <a:rPr lang="pt-BR" sz="3200" dirty="0" smtClean="0">
                <a:solidFill>
                  <a:srgbClr val="000099"/>
                </a:solidFill>
                <a:latin typeface="Trebuchet MS"/>
                <a:sym typeface="Trebuchet MS"/>
              </a:rPr>
              <a:t>:</a:t>
            </a:r>
          </a:p>
          <a:p>
            <a:pPr algn="just"/>
            <a:endParaRPr lang="pt-BR" sz="3200" dirty="0">
              <a:solidFill>
                <a:srgbClr val="000099"/>
              </a:solidFill>
              <a:latin typeface="Trebuchet MS"/>
              <a:sym typeface="Trebuchet MS"/>
            </a:endParaRPr>
          </a:p>
          <a:p>
            <a:r>
              <a:rPr lang="pt-BR" sz="3200" dirty="0">
                <a:solidFill>
                  <a:srgbClr val="000099"/>
                </a:solidFill>
              </a:rPr>
              <a:t>Na coluna de status, você pode ver se sua disputa está com resposta pendente, aceita ou rejeitada.</a:t>
            </a:r>
            <a:br>
              <a:rPr lang="pt-BR" sz="3200" dirty="0">
                <a:solidFill>
                  <a:srgbClr val="000099"/>
                </a:solidFill>
              </a:rPr>
            </a:br>
            <a:r>
              <a:rPr lang="pt-BR" sz="3200" dirty="0">
                <a:solidFill>
                  <a:srgbClr val="000099"/>
                </a:solidFill>
              </a:rPr>
              <a:t/>
            </a:r>
            <a:br>
              <a:rPr lang="pt-BR" sz="3200" dirty="0">
                <a:solidFill>
                  <a:srgbClr val="000099"/>
                </a:solidFill>
              </a:rPr>
            </a:br>
            <a:r>
              <a:rPr lang="pt-BR" sz="3200" dirty="0">
                <a:solidFill>
                  <a:srgbClr val="000099"/>
                </a:solidFill>
              </a:rPr>
              <a:t>Se o documento inteiro for aceito nos primeiros 20 dias de sua emissão, ele será cancelado e </a:t>
            </a:r>
            <a:r>
              <a:rPr lang="pt-BR" sz="3200" dirty="0" smtClean="0">
                <a:solidFill>
                  <a:srgbClr val="000099"/>
                </a:solidFill>
              </a:rPr>
              <a:t>nenhuma cobrança </a:t>
            </a:r>
            <a:r>
              <a:rPr lang="pt-BR" sz="3200" dirty="0">
                <a:solidFill>
                  <a:srgbClr val="000099"/>
                </a:solidFill>
              </a:rPr>
              <a:t>será </a:t>
            </a:r>
            <a:r>
              <a:rPr lang="pt-BR" sz="3200" dirty="0" smtClean="0">
                <a:solidFill>
                  <a:srgbClr val="000099"/>
                </a:solidFill>
              </a:rPr>
              <a:t>efetuada.</a:t>
            </a:r>
            <a:r>
              <a:rPr lang="pt-BR" sz="3200" dirty="0">
                <a:solidFill>
                  <a:srgbClr val="000099"/>
                </a:solidFill>
              </a:rPr>
              <a:t/>
            </a:r>
            <a:br>
              <a:rPr lang="pt-BR" sz="3200" dirty="0">
                <a:solidFill>
                  <a:srgbClr val="000099"/>
                </a:solidFill>
              </a:rPr>
            </a:br>
            <a:r>
              <a:rPr lang="pt-BR" sz="3200" dirty="0">
                <a:solidFill>
                  <a:srgbClr val="000099"/>
                </a:solidFill>
              </a:rPr>
              <a:t/>
            </a:r>
            <a:br>
              <a:rPr lang="pt-BR" sz="3200" dirty="0">
                <a:solidFill>
                  <a:srgbClr val="000099"/>
                </a:solidFill>
              </a:rPr>
            </a:br>
            <a:r>
              <a:rPr lang="pt-BR" sz="3200" dirty="0">
                <a:solidFill>
                  <a:srgbClr val="000099"/>
                </a:solidFill>
              </a:rPr>
              <a:t>Caso contrário, uma vez feito o pagamento da </a:t>
            </a:r>
            <a:r>
              <a:rPr lang="pt-BR" sz="3200" dirty="0" smtClean="0">
                <a:solidFill>
                  <a:srgbClr val="000099"/>
                </a:solidFill>
              </a:rPr>
              <a:t>AL, </a:t>
            </a:r>
            <a:r>
              <a:rPr lang="pt-BR" sz="3200" dirty="0">
                <a:solidFill>
                  <a:srgbClr val="000099"/>
                </a:solidFill>
              </a:rPr>
              <a:t>as irregularidades que forem aceitas serão devolvidas através do ALC.</a:t>
            </a:r>
          </a:p>
        </p:txBody>
      </p:sp>
      <p:pic>
        <p:nvPicPr>
          <p:cNvPr id="752" name="Google Shape;752;p105"/>
          <p:cNvPicPr preferRelativeResize="0"/>
          <p:nvPr/>
        </p:nvPicPr>
        <p:blipFill rotWithShape="1">
          <a:blip r:embed="rId3">
            <a:alphaModFix/>
          </a:blip>
          <a:srcRect t="129" b="119"/>
          <a:stretch/>
        </p:blipFill>
        <p:spPr>
          <a:xfrm>
            <a:off x="304800" y="2529843"/>
            <a:ext cx="16261120" cy="10137792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05"/>
          <p:cNvSpPr/>
          <p:nvPr/>
        </p:nvSpPr>
        <p:spPr>
          <a:xfrm>
            <a:off x="9047300" y="5885800"/>
            <a:ext cx="2455200" cy="5953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06"/>
          <p:cNvSpPr txBox="1"/>
          <p:nvPr/>
        </p:nvSpPr>
        <p:spPr>
          <a:xfrm>
            <a:off x="475797" y="398327"/>
            <a:ext cx="241701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 PIA 2.0 / </a:t>
            </a:r>
            <a:r>
              <a:rPr lang="en-US" sz="4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Disputa - Historial</a:t>
            </a:r>
            <a:endParaRPr sz="4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endParaRPr sz="4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9" name="Google Shape;759;p106"/>
          <p:cNvSpPr txBox="1"/>
          <p:nvPr/>
        </p:nvSpPr>
        <p:spPr>
          <a:xfrm>
            <a:off x="16885920" y="1517127"/>
            <a:ext cx="6888480" cy="559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endParaRPr sz="32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1800"/>
              </a:spcBef>
              <a:buClr>
                <a:schemeClr val="lt1"/>
              </a:buClr>
              <a:buSzPts val="3200"/>
            </a:pPr>
            <a:r>
              <a:rPr lang="pt-BR" sz="32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Histórico:</a:t>
            </a:r>
            <a:endParaRPr lang="pt-BR" sz="3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1800"/>
              </a:spcBef>
              <a:buClr>
                <a:schemeClr val="lt1"/>
              </a:buClr>
              <a:buSzPts val="3200"/>
            </a:pPr>
            <a:r>
              <a:rPr lang="pt-BR" sz="32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Uma vez que a resposta LATAM               é inserida, você será capaz de ver             o resultado de cada um dos seus casos, juntamente com o histórico de disputas e respostas anteriores.</a:t>
            </a:r>
            <a:endParaRPr sz="32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0" name="Google Shape;760;p106"/>
          <p:cNvPicPr preferRelativeResize="0"/>
          <p:nvPr/>
        </p:nvPicPr>
        <p:blipFill rotWithShape="1">
          <a:blip r:embed="rId3">
            <a:alphaModFix/>
          </a:blip>
          <a:srcRect l="89" r="79"/>
          <a:stretch/>
        </p:blipFill>
        <p:spPr>
          <a:xfrm>
            <a:off x="304800" y="2529843"/>
            <a:ext cx="16261123" cy="10137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07" descr="24054_LATAM_CHILOE_SF_MG_0783-1024x683.jpg"/>
          <p:cNvPicPr preferRelativeResize="0"/>
          <p:nvPr/>
        </p:nvPicPr>
        <p:blipFill rotWithShape="1">
          <a:blip r:embed="rId3">
            <a:alphaModFix/>
          </a:blip>
          <a:srcRect t="8015" b="8014"/>
          <a:stretch/>
        </p:blipFill>
        <p:spPr>
          <a:xfrm flipH="1">
            <a:off x="-52905" y="-3"/>
            <a:ext cx="24489806" cy="1371601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07"/>
          <p:cNvSpPr/>
          <p:nvPr/>
        </p:nvSpPr>
        <p:spPr>
          <a:xfrm>
            <a:off x="-52905" y="-45148"/>
            <a:ext cx="9481841" cy="1376114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Trebuchet MS"/>
              <a:buNone/>
            </a:pPr>
            <a:endParaRPr sz="7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7" name="Google Shape;767;p107"/>
          <p:cNvSpPr/>
          <p:nvPr/>
        </p:nvSpPr>
        <p:spPr>
          <a:xfrm flipH="1">
            <a:off x="-72874" y="13024867"/>
            <a:ext cx="9501810" cy="6964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800"/>
              <a:buFont typeface="Trebuchet MS"/>
              <a:buNone/>
            </a:pPr>
            <a:endParaRPr sz="138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8" name="Google Shape;768;p107"/>
          <p:cNvSpPr txBox="1"/>
          <p:nvPr/>
        </p:nvSpPr>
        <p:spPr>
          <a:xfrm>
            <a:off x="6170730" y="-2613905"/>
            <a:ext cx="8638575" cy="226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rebuchet MS"/>
              <a:buNone/>
            </a:pPr>
            <a:r>
              <a:rPr lang="en-US" sz="8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</a:t>
            </a:r>
            <a:endParaRPr/>
          </a:p>
        </p:txBody>
      </p:sp>
      <p:sp>
        <p:nvSpPr>
          <p:cNvPr id="769" name="Google Shape;769;p107"/>
          <p:cNvSpPr txBox="1"/>
          <p:nvPr/>
        </p:nvSpPr>
        <p:spPr>
          <a:xfrm>
            <a:off x="404295" y="3462328"/>
            <a:ext cx="10574367" cy="613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0"/>
              <a:buFont typeface="Trebuchet MS"/>
              <a:buNone/>
            </a:pPr>
            <a:r>
              <a:rPr lang="en-US" sz="400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05</a:t>
            </a:r>
            <a:endParaRPr dirty="0"/>
          </a:p>
        </p:txBody>
      </p:sp>
      <p:sp>
        <p:nvSpPr>
          <p:cNvPr id="770" name="Google Shape;770;p107"/>
          <p:cNvSpPr txBox="1"/>
          <p:nvPr/>
        </p:nvSpPr>
        <p:spPr>
          <a:xfrm>
            <a:off x="711185" y="8043711"/>
            <a:ext cx="9174951" cy="240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400"/>
              <a:buFont typeface="Trebuchet MS"/>
              <a:buNone/>
            </a:pPr>
            <a:r>
              <a:rPr lang="en-US" sz="7400" b="1" i="0" u="none" strike="noStrike" cap="none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Contato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08"/>
          <p:cNvSpPr txBox="1"/>
          <p:nvPr/>
        </p:nvSpPr>
        <p:spPr>
          <a:xfrm>
            <a:off x="475797" y="1544626"/>
            <a:ext cx="23361272" cy="595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>
              <a:buClr>
                <a:schemeClr val="accent1"/>
              </a:buClr>
              <a:buSzPts val="3600"/>
            </a:pPr>
            <a:endParaRPr lang="pt-BR" sz="36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accent1"/>
              </a:buClr>
              <a:buSzPts val="3600"/>
            </a:pPr>
            <a:r>
              <a:rPr lang="pt-BR" sz="36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Em caso de encontrar erros, falhas, falta de funcionalidade ou outros problemas no site, solicitamos que você o informe para que possamos corrigir qualquer incidente.</a:t>
            </a:r>
          </a:p>
          <a:p>
            <a:pPr lvl="0">
              <a:buClr>
                <a:schemeClr val="accent1"/>
              </a:buClr>
              <a:buSzPts val="3600"/>
            </a:pPr>
            <a:endParaRPr lang="pt-BR" sz="36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accent1"/>
              </a:buClr>
              <a:buSzPts val="3600"/>
            </a:pPr>
            <a:r>
              <a:rPr lang="pt-BR" sz="36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Correio:</a:t>
            </a:r>
            <a:endParaRPr lang="pt-BR" sz="36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buClr>
                <a:schemeClr val="accent1"/>
              </a:buClr>
              <a:buSzPts val="3600"/>
            </a:pPr>
            <a:r>
              <a:rPr lang="pt-BR" sz="36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contraloriacomercial@lan.com (Integridade de Receita)</a:t>
            </a:r>
            <a:endParaRPr dirty="0"/>
          </a:p>
        </p:txBody>
      </p:sp>
      <p:pic>
        <p:nvPicPr>
          <p:cNvPr id="776" name="Google Shape;776;p108" descr="Imagen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96669" y="6768263"/>
            <a:ext cx="10134745" cy="8445620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108"/>
          <p:cNvSpPr txBox="1"/>
          <p:nvPr/>
        </p:nvSpPr>
        <p:spPr>
          <a:xfrm>
            <a:off x="475797" y="398327"/>
            <a:ext cx="24170211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b="0" i="0" u="none" strike="noStrike" cap="none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Contato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06C"/>
        </a:solidFill>
        <a:effectLst/>
      </p:bgPr>
    </p:bg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09"/>
          <p:cNvSpPr/>
          <p:nvPr/>
        </p:nvSpPr>
        <p:spPr>
          <a:xfrm>
            <a:off x="18445202" y="-3"/>
            <a:ext cx="5967713" cy="1371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83" name="Google Shape;783;p109" descr="image1-smal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43073" y="402312"/>
            <a:ext cx="4618377" cy="1912018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109"/>
          <p:cNvSpPr/>
          <p:nvPr/>
        </p:nvSpPr>
        <p:spPr>
          <a:xfrm flipH="1">
            <a:off x="18415283" y="13064542"/>
            <a:ext cx="5994603" cy="66415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0"/>
              <a:buFont typeface="Trebuchet MS"/>
              <a:buNone/>
            </a:pPr>
            <a:endParaRPr sz="140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5" name="Google Shape;785;p109"/>
          <p:cNvSpPr txBox="1"/>
          <p:nvPr/>
        </p:nvSpPr>
        <p:spPr>
          <a:xfrm>
            <a:off x="1903530" y="5598424"/>
            <a:ext cx="11538150" cy="226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00"/>
              <a:buFont typeface="Trebuchet MS"/>
              <a:buNone/>
            </a:pPr>
            <a:r>
              <a:rPr lang="en-US" sz="14500" b="1" i="1" dirty="0" err="1">
                <a:solidFill>
                  <a:srgbClr val="FFFFFF"/>
                </a:solidFill>
                <a:latin typeface="Trebuchet MS"/>
                <a:sym typeface="Trebuchet MS"/>
              </a:rPr>
              <a:t>Obrigado</a:t>
            </a:r>
            <a:r>
              <a:rPr lang="en-US" sz="14500" b="1" i="1" dirty="0">
                <a:solidFill>
                  <a:srgbClr val="FFFFFF"/>
                </a:solidFill>
                <a:latin typeface="Trebuchet MS"/>
                <a:sym typeface="Trebuchet MS"/>
              </a:rPr>
              <a:t>!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87" descr="24054_LATAM_CHILOE_SF_MG_0783-1024x683.jpg"/>
          <p:cNvPicPr preferRelativeResize="0"/>
          <p:nvPr/>
        </p:nvPicPr>
        <p:blipFill rotWithShape="1">
          <a:blip r:embed="rId3">
            <a:alphaModFix/>
          </a:blip>
          <a:srcRect t="8015" b="8014"/>
          <a:stretch/>
        </p:blipFill>
        <p:spPr>
          <a:xfrm flipH="1">
            <a:off x="-52905" y="68577"/>
            <a:ext cx="24489806" cy="1371601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87"/>
          <p:cNvSpPr/>
          <p:nvPr/>
        </p:nvSpPr>
        <p:spPr>
          <a:xfrm>
            <a:off x="-22822" y="-22574"/>
            <a:ext cx="9481841" cy="1376114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Trebuchet MS"/>
              <a:buNone/>
            </a:pPr>
            <a:endParaRPr sz="7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3" name="Google Shape;593;p87"/>
          <p:cNvSpPr/>
          <p:nvPr/>
        </p:nvSpPr>
        <p:spPr>
          <a:xfrm flipH="1">
            <a:off x="-32807" y="13024866"/>
            <a:ext cx="9501810" cy="6964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800"/>
              <a:buFont typeface="Trebuchet MS"/>
              <a:buNone/>
            </a:pPr>
            <a:endParaRPr sz="138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94" name="Google Shape;594;p87"/>
          <p:cNvSpPr txBox="1"/>
          <p:nvPr/>
        </p:nvSpPr>
        <p:spPr>
          <a:xfrm>
            <a:off x="6170730" y="-2613905"/>
            <a:ext cx="8638575" cy="226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rebuchet MS"/>
              <a:buNone/>
            </a:pPr>
            <a:r>
              <a:rPr lang="en-US" sz="8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</a:t>
            </a:r>
            <a:endParaRPr/>
          </a:p>
        </p:txBody>
      </p:sp>
      <p:sp>
        <p:nvSpPr>
          <p:cNvPr id="595" name="Google Shape;595;p87"/>
          <p:cNvSpPr txBox="1"/>
          <p:nvPr/>
        </p:nvSpPr>
        <p:spPr>
          <a:xfrm>
            <a:off x="602489" y="3342141"/>
            <a:ext cx="10574367" cy="613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0"/>
              <a:buFont typeface="Trebuchet MS"/>
              <a:buNone/>
            </a:pPr>
            <a:r>
              <a:rPr lang="en-US" sz="40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r>
              <a:rPr lang="en-US" sz="40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/>
          </a:p>
        </p:txBody>
      </p:sp>
      <p:sp>
        <p:nvSpPr>
          <p:cNvPr id="596" name="Google Shape;596;p87"/>
          <p:cNvSpPr txBox="1"/>
          <p:nvPr/>
        </p:nvSpPr>
        <p:spPr>
          <a:xfrm>
            <a:off x="828727" y="7964940"/>
            <a:ext cx="9174951" cy="240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400"/>
              <a:buFont typeface="Trebuchet MS"/>
              <a:buNone/>
            </a:pPr>
            <a:r>
              <a:rPr lang="en-US" sz="74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 </a:t>
            </a:r>
            <a:r>
              <a:rPr lang="en-US" sz="7400" b="1" dirty="0" err="1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que</a:t>
            </a:r>
            <a:r>
              <a:rPr lang="en-US" sz="7400" b="1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7400" b="1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é PIA 2.0</a:t>
            </a:r>
            <a:r>
              <a:rPr lang="en-US" sz="74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88"/>
          <p:cNvSpPr txBox="1"/>
          <p:nvPr/>
        </p:nvSpPr>
        <p:spPr>
          <a:xfrm>
            <a:off x="445317" y="238307"/>
            <a:ext cx="24170211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 que é PIA 2.0?</a:t>
            </a:r>
            <a:endParaRPr dirty="0"/>
          </a:p>
        </p:txBody>
      </p:sp>
      <p:sp>
        <p:nvSpPr>
          <p:cNvPr id="602" name="Google Shape;602;p88"/>
          <p:cNvSpPr txBox="1"/>
          <p:nvPr/>
        </p:nvSpPr>
        <p:spPr>
          <a:xfrm>
            <a:off x="660165" y="3592128"/>
            <a:ext cx="14053801" cy="5465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Clr>
                <a:schemeClr val="accent1"/>
              </a:buClr>
              <a:buSzPts val="3200"/>
              <a:defRPr sz="3200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r>
              <a:rPr lang="pt-BR" dirty="0"/>
              <a:t>O Portal de Irregularidades de Agências (PIA) gerencia o processo de </a:t>
            </a:r>
            <a:r>
              <a:rPr lang="pt-BR" dirty="0" smtClean="0"/>
              <a:t>detecção, </a:t>
            </a:r>
            <a:r>
              <a:rPr lang="pt-BR" dirty="0"/>
              <a:t>publicação e coleta de irregularidades </a:t>
            </a:r>
            <a:r>
              <a:rPr lang="pt-BR" dirty="0" smtClean="0"/>
              <a:t>encontradas </a:t>
            </a:r>
            <a:r>
              <a:rPr lang="pt-BR" dirty="0"/>
              <a:t>pela LATAM nas reservas de agências de viagens.</a:t>
            </a:r>
          </a:p>
          <a:p>
            <a:pPr algn="just"/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r>
              <a:rPr lang="pt-BR" dirty="0"/>
              <a:t>Através do PIA, as informações relevantes sobre as irregularidades são disponibilizadas e um canal é aberto com a LATAM para gerenciar cada irregularidade detectada, permitindo que a Agência apresente seu caso para solicitar o cancelamento ou reembolso da multa por uma irregularidade.</a:t>
            </a:r>
          </a:p>
        </p:txBody>
      </p:sp>
      <p:pic>
        <p:nvPicPr>
          <p:cNvPr id="603" name="Google Shape;603;p88" descr="Imagen 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3966" y="3592128"/>
            <a:ext cx="8904719" cy="742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9"/>
          <p:cNvSpPr txBox="1"/>
          <p:nvPr/>
        </p:nvSpPr>
        <p:spPr>
          <a:xfrm>
            <a:off x="475797" y="398327"/>
            <a:ext cx="24170211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 dirty="0" err="1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</a:t>
            </a:r>
            <a:r>
              <a:rPr lang="en-US" sz="4200" b="0" i="0" u="none" strike="noStrike" cap="none" dirty="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 / </a:t>
            </a:r>
            <a:r>
              <a:rPr lang="en-US" sz="4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 que é</a:t>
            </a:r>
            <a:r>
              <a:rPr lang="en-US" sz="42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PIA 2.0?</a:t>
            </a:r>
            <a:endParaRPr dirty="0"/>
          </a:p>
        </p:txBody>
      </p:sp>
      <p:grpSp>
        <p:nvGrpSpPr>
          <p:cNvPr id="609" name="Google Shape;609;p89"/>
          <p:cNvGrpSpPr/>
          <p:nvPr/>
        </p:nvGrpSpPr>
        <p:grpSpPr>
          <a:xfrm>
            <a:off x="653815" y="8795884"/>
            <a:ext cx="22413953" cy="2592211"/>
            <a:chOff x="0" y="0"/>
            <a:chExt cx="22413951" cy="2592210"/>
          </a:xfrm>
        </p:grpSpPr>
        <p:grpSp>
          <p:nvGrpSpPr>
            <p:cNvPr id="610" name="Google Shape;610;p89"/>
            <p:cNvGrpSpPr/>
            <p:nvPr/>
          </p:nvGrpSpPr>
          <p:grpSpPr>
            <a:xfrm>
              <a:off x="0" y="0"/>
              <a:ext cx="4320346" cy="2592210"/>
              <a:chOff x="0" y="0"/>
              <a:chExt cx="4320345" cy="2592209"/>
            </a:xfrm>
          </p:grpSpPr>
          <p:sp>
            <p:nvSpPr>
              <p:cNvPr id="611" name="Google Shape;611;p89"/>
              <p:cNvSpPr/>
              <p:nvPr/>
            </p:nvSpPr>
            <p:spPr>
              <a:xfrm>
                <a:off x="0" y="0"/>
                <a:ext cx="4320345" cy="2592209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 cmpd="sng">
                <a:solidFill>
                  <a:srgbClr val="18007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25" tIns="243825" rIns="243825" bIns="2438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Trebuchet MS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12" name="Google Shape;612;p89"/>
              <p:cNvSpPr txBox="1"/>
              <p:nvPr/>
            </p:nvSpPr>
            <p:spPr>
              <a:xfrm>
                <a:off x="75921" y="733045"/>
                <a:ext cx="4168502" cy="1126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228600" marR="0" lvl="0" indent="-228600" algn="ctr" rtl="0">
                  <a:lnSpc>
                    <a:spcPct val="8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5000"/>
                  <a:buFont typeface="Trebuchet MS"/>
                  <a:buNone/>
                </a:pPr>
                <a:r>
                  <a:rPr lang="en-US" sz="5000" b="1" i="0" u="none" strike="noStrike" cap="none" dirty="0" err="1" smtClean="0">
                    <a:solidFill>
                      <a:schemeClr val="accen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Apela</a:t>
                </a:r>
                <a:r>
                  <a:rPr lang="pt-BR" sz="5000" b="1" i="0" u="none" strike="noStrike" cap="none" dirty="0" err="1" smtClean="0">
                    <a:solidFill>
                      <a:schemeClr val="accen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ção</a:t>
                </a:r>
                <a:endParaRPr lang="pt-BR" sz="5000" b="1" i="0" u="none" strike="noStrike" cap="none" dirty="0" smtClean="0">
                  <a:solidFill>
                    <a:schemeClr val="accen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228600" marR="0" lvl="0" indent="-228600" algn="ctr" rtl="0">
                  <a:lnSpc>
                    <a:spcPct val="8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5000"/>
                  <a:buFont typeface="Trebuchet MS"/>
                  <a:buNone/>
                </a:pPr>
                <a:r>
                  <a:rPr lang="pt-BR" sz="1600" b="1" dirty="0" smtClean="0">
                    <a:solidFill>
                      <a:schemeClr val="accent1"/>
                    </a:solidFill>
                    <a:latin typeface="Trebuchet MS"/>
                    <a:sym typeface="Trebuchet MS"/>
                  </a:rPr>
                  <a:t>(Antes da emissão de AL)</a:t>
                </a:r>
                <a:endParaRPr sz="400" dirty="0"/>
              </a:p>
            </p:txBody>
          </p:sp>
        </p:grpSp>
        <p:sp>
          <p:nvSpPr>
            <p:cNvPr id="613" name="Google Shape;613;p89"/>
            <p:cNvSpPr/>
            <p:nvPr/>
          </p:nvSpPr>
          <p:spPr>
            <a:xfrm>
              <a:off x="4752378" y="760382"/>
              <a:ext cx="915914" cy="10714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8C2"/>
            </a:solidFill>
            <a:ln>
              <a:noFill/>
            </a:ln>
          </p:spPr>
          <p:txBody>
            <a:bodyPr spcFirstLastPara="1" wrap="square" lIns="243825" tIns="243825" rIns="243825" bIns="24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614" name="Google Shape;614;p89"/>
            <p:cNvGrpSpPr/>
            <p:nvPr/>
          </p:nvGrpSpPr>
          <p:grpSpPr>
            <a:xfrm>
              <a:off x="6048483" y="0"/>
              <a:ext cx="4320347" cy="2592210"/>
              <a:chOff x="0" y="0"/>
              <a:chExt cx="4320345" cy="2592209"/>
            </a:xfrm>
          </p:grpSpPr>
          <p:sp>
            <p:nvSpPr>
              <p:cNvPr id="615" name="Google Shape;615;p89"/>
              <p:cNvSpPr/>
              <p:nvPr/>
            </p:nvSpPr>
            <p:spPr>
              <a:xfrm>
                <a:off x="0" y="0"/>
                <a:ext cx="4320345" cy="2592209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 cmpd="sng">
                <a:solidFill>
                  <a:srgbClr val="18007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25" tIns="243825" rIns="243825" bIns="2438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Trebuchet MS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16" name="Google Shape;616;p89"/>
              <p:cNvSpPr txBox="1"/>
              <p:nvPr/>
            </p:nvSpPr>
            <p:spPr>
              <a:xfrm>
                <a:off x="75922" y="396390"/>
                <a:ext cx="4168501" cy="17994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228600" marR="0" lvl="0" indent="-228600" algn="ctr" rtl="0">
                  <a:lnSpc>
                    <a:spcPct val="8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5000"/>
                  <a:buFont typeface="Trebuchet MS"/>
                  <a:buNone/>
                </a:pPr>
                <a:r>
                  <a:rPr lang="en-US" sz="5000" b="1" i="0" u="none" strike="noStrike" cap="none" dirty="0" err="1">
                    <a:solidFill>
                      <a:schemeClr val="accen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Disputa</a:t>
                </a:r>
                <a:endParaRPr sz="5000" b="1" i="0" u="none" strike="noStrike" cap="none" dirty="0">
                  <a:solidFill>
                    <a:schemeClr val="accen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228600" marR="0" lvl="0" indent="-228600" algn="ctr" rtl="0">
                  <a:lnSpc>
                    <a:spcPct val="8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5000"/>
                  <a:buFont typeface="Trebuchet MS"/>
                  <a:buNone/>
                </a:pPr>
                <a:r>
                  <a:rPr lang="en-US" sz="5000" b="1" dirty="0" smtClean="0">
                    <a:solidFill>
                      <a:schemeClr val="accen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AL</a:t>
                </a:r>
              </a:p>
              <a:p>
                <a:pPr marL="228600" lvl="0" indent="-228600" algn="ctr">
                  <a:lnSpc>
                    <a:spcPct val="82000"/>
                  </a:lnSpc>
                  <a:buClr>
                    <a:schemeClr val="accent1"/>
                  </a:buClr>
                  <a:buSzPts val="5000"/>
                </a:pPr>
                <a:r>
                  <a:rPr lang="pt-BR" sz="1600" b="1" dirty="0" smtClean="0">
                    <a:solidFill>
                      <a:schemeClr val="accent1"/>
                    </a:solidFill>
                    <a:latin typeface="Trebuchet MS"/>
                    <a:sym typeface="Trebuchet MS"/>
                  </a:rPr>
                  <a:t>(Depois </a:t>
                </a:r>
                <a:r>
                  <a:rPr lang="pt-BR" sz="1600" b="1" dirty="0">
                    <a:solidFill>
                      <a:schemeClr val="accent1"/>
                    </a:solidFill>
                    <a:latin typeface="Trebuchet MS"/>
                    <a:sym typeface="Trebuchet MS"/>
                  </a:rPr>
                  <a:t>da emissão de AL)</a:t>
                </a:r>
                <a:endParaRPr sz="1600" b="1" dirty="0">
                  <a:solidFill>
                    <a:schemeClr val="accent1"/>
                  </a:solidFill>
                  <a:latin typeface="Trebuchet MS"/>
                  <a:sym typeface="Trebuchet MS"/>
                </a:endParaRPr>
              </a:p>
            </p:txBody>
          </p:sp>
        </p:grpSp>
        <p:sp>
          <p:nvSpPr>
            <p:cNvPr id="617" name="Google Shape;617;p89"/>
            <p:cNvSpPr/>
            <p:nvPr/>
          </p:nvSpPr>
          <p:spPr>
            <a:xfrm>
              <a:off x="10800865" y="760382"/>
              <a:ext cx="915914" cy="10714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8C2"/>
            </a:solidFill>
            <a:ln>
              <a:noFill/>
            </a:ln>
          </p:spPr>
          <p:txBody>
            <a:bodyPr spcFirstLastPara="1" wrap="square" lIns="243825" tIns="243825" rIns="243825" bIns="24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618" name="Google Shape;618;p89"/>
            <p:cNvGrpSpPr/>
            <p:nvPr/>
          </p:nvGrpSpPr>
          <p:grpSpPr>
            <a:xfrm>
              <a:off x="12096967" y="0"/>
              <a:ext cx="4320347" cy="2592210"/>
              <a:chOff x="0" y="0"/>
              <a:chExt cx="4320345" cy="2592209"/>
            </a:xfrm>
          </p:grpSpPr>
          <p:sp>
            <p:nvSpPr>
              <p:cNvPr id="619" name="Google Shape;619;p89"/>
              <p:cNvSpPr/>
              <p:nvPr/>
            </p:nvSpPr>
            <p:spPr>
              <a:xfrm>
                <a:off x="0" y="0"/>
                <a:ext cx="4320345" cy="2592209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 cmpd="sng">
                <a:solidFill>
                  <a:srgbClr val="18007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25" tIns="243825" rIns="243825" bIns="2438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Trebuchet MS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20" name="Google Shape;620;p89"/>
              <p:cNvSpPr txBox="1"/>
              <p:nvPr/>
            </p:nvSpPr>
            <p:spPr>
              <a:xfrm>
                <a:off x="75922" y="733045"/>
                <a:ext cx="4168501" cy="1126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228600" marR="0" lvl="0" indent="-228600" algn="ctr" rtl="0">
                  <a:lnSpc>
                    <a:spcPct val="8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5000"/>
                  <a:buFont typeface="Trebuchet MS"/>
                  <a:buNone/>
                </a:pPr>
                <a:r>
                  <a:rPr lang="en-US" sz="5000" b="1" i="0" u="none" strike="noStrike" cap="none">
                    <a:solidFill>
                      <a:schemeClr val="accen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Pago </a:t>
                </a:r>
                <a:endParaRPr sz="5000" b="1" i="0" u="none" strike="noStrike" cap="none">
                  <a:solidFill>
                    <a:schemeClr val="accen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228600" marR="0" lvl="0" indent="-228600" algn="ctr" rtl="0">
                  <a:lnSpc>
                    <a:spcPct val="8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5000"/>
                  <a:buFont typeface="Trebuchet MS"/>
                  <a:buNone/>
                </a:pPr>
                <a:r>
                  <a:rPr lang="en-US" sz="5000" b="1">
                    <a:solidFill>
                      <a:schemeClr val="accen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AL</a:t>
                </a:r>
                <a:endParaRPr sz="5000" b="1">
                  <a:solidFill>
                    <a:schemeClr val="accen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621" name="Google Shape;621;p89"/>
            <p:cNvSpPr/>
            <p:nvPr/>
          </p:nvSpPr>
          <p:spPr>
            <a:xfrm>
              <a:off x="16797502" y="760382"/>
              <a:ext cx="915914" cy="107144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A8C2"/>
            </a:solidFill>
            <a:ln>
              <a:noFill/>
            </a:ln>
          </p:spPr>
          <p:txBody>
            <a:bodyPr spcFirstLastPara="1" wrap="square" lIns="243825" tIns="243825" rIns="243825" bIns="243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Trebuchet MS"/>
                <a:buNone/>
              </a:pPr>
              <a:endParaRPr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grpSp>
          <p:nvGrpSpPr>
            <p:cNvPr id="622" name="Google Shape;622;p89"/>
            <p:cNvGrpSpPr/>
            <p:nvPr/>
          </p:nvGrpSpPr>
          <p:grpSpPr>
            <a:xfrm>
              <a:off x="18093605" y="0"/>
              <a:ext cx="4320346" cy="2592210"/>
              <a:chOff x="0" y="0"/>
              <a:chExt cx="4320345" cy="2592209"/>
            </a:xfrm>
          </p:grpSpPr>
          <p:sp>
            <p:nvSpPr>
              <p:cNvPr id="623" name="Google Shape;623;p89"/>
              <p:cNvSpPr/>
              <p:nvPr/>
            </p:nvSpPr>
            <p:spPr>
              <a:xfrm>
                <a:off x="0" y="0"/>
                <a:ext cx="4320345" cy="2592209"/>
              </a:xfrm>
              <a:prstGeom prst="roundRect">
                <a:avLst>
                  <a:gd name="adj" fmla="val 10000"/>
                </a:avLst>
              </a:prstGeom>
              <a:solidFill>
                <a:srgbClr val="FFFFFF"/>
              </a:solidFill>
              <a:ln w="25400" cap="flat" cmpd="sng">
                <a:solidFill>
                  <a:srgbClr val="18007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43825" tIns="243825" rIns="243825" bIns="2438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Trebuchet MS"/>
                  <a:buNone/>
                </a:pPr>
                <a:endParaRPr sz="1600" b="0" i="0" u="none" strike="noStrike" cap="non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624" name="Google Shape;624;p89"/>
              <p:cNvSpPr txBox="1"/>
              <p:nvPr/>
            </p:nvSpPr>
            <p:spPr>
              <a:xfrm>
                <a:off x="75922" y="733045"/>
                <a:ext cx="4168501" cy="11261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228600" marR="0" lvl="0" indent="-228600" algn="ctr" rtl="0">
                  <a:lnSpc>
                    <a:spcPct val="8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5000"/>
                  <a:buFont typeface="Trebuchet MS"/>
                  <a:buNone/>
                </a:pPr>
                <a:r>
                  <a:rPr lang="en-US" sz="5000" b="1" dirty="0" err="1" smtClean="0">
                    <a:solidFill>
                      <a:schemeClr val="accen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Devolução</a:t>
                </a:r>
                <a:endParaRPr sz="5000" b="1" dirty="0">
                  <a:solidFill>
                    <a:schemeClr val="accent1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  <a:p>
                <a:pPr marL="228600" marR="0" lvl="0" indent="-228600" algn="ctr" rtl="0">
                  <a:lnSpc>
                    <a:spcPct val="8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5000"/>
                  <a:buFont typeface="Trebuchet MS"/>
                  <a:buNone/>
                </a:pPr>
                <a:r>
                  <a:rPr lang="en-US" sz="5000" b="1" dirty="0">
                    <a:solidFill>
                      <a:schemeClr val="accen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ALC</a:t>
                </a:r>
                <a:r>
                  <a:rPr lang="en-US" sz="5000" b="1" i="0" u="none" strike="noStrike" cap="none" dirty="0">
                    <a:solidFill>
                      <a:schemeClr val="accent1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 </a:t>
                </a:r>
                <a:endParaRPr dirty="0"/>
              </a:p>
            </p:txBody>
          </p:sp>
        </p:grpSp>
      </p:grpSp>
      <p:sp>
        <p:nvSpPr>
          <p:cNvPr id="625" name="Google Shape;625;p89"/>
          <p:cNvSpPr txBox="1"/>
          <p:nvPr/>
        </p:nvSpPr>
        <p:spPr>
          <a:xfrm>
            <a:off x="729736" y="1434385"/>
            <a:ext cx="22465802" cy="626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243775" rIns="243775" bIns="243775" anchor="t" anchorCtr="0">
            <a:noAutofit/>
          </a:bodyPr>
          <a:lstStyle/>
          <a:p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Serão disponibilizadas duas formas de contestação:</a:t>
            </a:r>
          </a:p>
          <a:p>
            <a:endParaRPr lang="pt-BR" sz="3200" dirty="0" smtClean="0">
              <a:solidFill>
                <a:schemeClr val="accent1"/>
              </a:solidFill>
              <a:latin typeface="Trebuchet MS"/>
              <a:ea typeface="Trebuchet MS"/>
              <a:cs typeface="Trebuchet MS"/>
            </a:endParaRPr>
          </a:p>
          <a:p>
            <a:endParaRPr lang="pt-BR" sz="3200" dirty="0">
              <a:solidFill>
                <a:schemeClr val="accent1"/>
              </a:solidFill>
              <a:latin typeface="Trebuchet MS"/>
              <a:ea typeface="Trebuchet MS"/>
              <a:cs typeface="Trebuchet MS"/>
            </a:endParaRPr>
          </a:p>
          <a:p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Apelação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: Instância em que as irregularidades de um determinado período são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apenas publicadas no PIA;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Você pode apelar seu caso durante </a:t>
            </a:r>
            <a:r>
              <a:rPr lang="pt-BR" sz="320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os </a:t>
            </a:r>
            <a:r>
              <a:rPr lang="pt-BR" sz="320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15</a:t>
            </a:r>
            <a:r>
              <a:rPr lang="pt-BR" sz="320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dias que antecedem a emissão dos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documentos de cobrança 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evitando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a emissão de AL.</a:t>
            </a:r>
          </a:p>
          <a:p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/>
            </a:r>
            <a:b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</a:br>
            <a:endParaRPr lang="pt-BR" sz="3200" dirty="0">
              <a:solidFill>
                <a:schemeClr val="accent1"/>
              </a:solidFill>
              <a:latin typeface="Trebuchet MS"/>
              <a:ea typeface="Trebuchet MS"/>
              <a:cs typeface="Trebuchet MS"/>
            </a:endParaRPr>
          </a:p>
          <a:p>
            <a:pPr>
              <a:buSzPts val="3200"/>
            </a:pP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Disputa: instância em que 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as irregularidades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estão emitidas no </a:t>
            </a:r>
            <a:r>
              <a:rPr lang="pt-BR" sz="32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eFAT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 e perto de serem cobradas; Você pode disputar as cobranças através do PIA. Se o documento inteiro for aceito nos primeiros 20 dias de sua emissão, ele será cancelado e nenhuma cobrança será efetuada. Caso contrário, uma vez feito o pagamento do AL, as irregularidades que forem aceitas serão devolvidas através do ALC</a:t>
            </a:r>
            <a:r>
              <a:rPr lang="pt-BR" sz="3200" dirty="0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.(AL de crédito)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/>
            </a:r>
            <a:b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</a:br>
            <a:endParaRPr sz="32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90" descr="24054_LATAM_CHILOE_SF_MG_0783-1024x683.jpg"/>
          <p:cNvPicPr preferRelativeResize="0"/>
          <p:nvPr/>
        </p:nvPicPr>
        <p:blipFill rotWithShape="1">
          <a:blip r:embed="rId3">
            <a:alphaModFix/>
          </a:blip>
          <a:srcRect t="8015" b="8014"/>
          <a:stretch/>
        </p:blipFill>
        <p:spPr>
          <a:xfrm flipH="1">
            <a:off x="-52905" y="-3"/>
            <a:ext cx="24489806" cy="1371601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90"/>
          <p:cNvSpPr/>
          <p:nvPr/>
        </p:nvSpPr>
        <p:spPr>
          <a:xfrm>
            <a:off x="-22822" y="-22574"/>
            <a:ext cx="9481841" cy="13761148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Trebuchet MS"/>
              <a:buNone/>
            </a:pPr>
            <a:endParaRPr sz="7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2" name="Google Shape;632;p90"/>
          <p:cNvSpPr/>
          <p:nvPr/>
        </p:nvSpPr>
        <p:spPr>
          <a:xfrm flipH="1">
            <a:off x="-32807" y="13024866"/>
            <a:ext cx="9501810" cy="6964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50225" tIns="650225" rIns="650225" bIns="6502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800"/>
              <a:buFont typeface="Trebuchet MS"/>
              <a:buNone/>
            </a:pPr>
            <a:endParaRPr sz="13800" b="1" i="1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33" name="Google Shape;633;p90"/>
          <p:cNvSpPr txBox="1"/>
          <p:nvPr/>
        </p:nvSpPr>
        <p:spPr>
          <a:xfrm>
            <a:off x="6170730" y="-2613905"/>
            <a:ext cx="8638575" cy="226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Trebuchet MS"/>
              <a:buNone/>
            </a:pPr>
            <a:r>
              <a:rPr lang="en-US" sz="8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</a:t>
            </a:r>
            <a:endParaRPr/>
          </a:p>
        </p:txBody>
      </p:sp>
      <p:sp>
        <p:nvSpPr>
          <p:cNvPr id="634" name="Google Shape;634;p90"/>
          <p:cNvSpPr txBox="1"/>
          <p:nvPr/>
        </p:nvSpPr>
        <p:spPr>
          <a:xfrm>
            <a:off x="129018" y="3342141"/>
            <a:ext cx="10574367" cy="6135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0"/>
              <a:buFont typeface="Trebuchet MS"/>
              <a:buNone/>
            </a:pPr>
            <a:r>
              <a:rPr lang="en-US" sz="40000" b="1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r>
              <a:rPr lang="en-US" sz="40000" b="1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dirty="0"/>
          </a:p>
        </p:txBody>
      </p:sp>
      <p:sp>
        <p:nvSpPr>
          <p:cNvPr id="635" name="Google Shape;635;p90"/>
          <p:cNvSpPr txBox="1"/>
          <p:nvPr/>
        </p:nvSpPr>
        <p:spPr>
          <a:xfrm>
            <a:off x="828727" y="7964940"/>
            <a:ext cx="9174951" cy="2408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400"/>
              <a:buFont typeface="Trebuchet MS"/>
              <a:buNone/>
            </a:pPr>
            <a:r>
              <a:rPr lang="en-US" sz="7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Login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91"/>
          <p:cNvSpPr txBox="1"/>
          <p:nvPr/>
        </p:nvSpPr>
        <p:spPr>
          <a:xfrm>
            <a:off x="475797" y="398327"/>
            <a:ext cx="24170211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 PIA 2.0 / </a:t>
            </a:r>
            <a:r>
              <a:rPr lang="en-US" sz="42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Login</a:t>
            </a:r>
            <a:endParaRPr/>
          </a:p>
        </p:txBody>
      </p:sp>
      <p:sp>
        <p:nvSpPr>
          <p:cNvPr id="641" name="Google Shape;641;p91"/>
          <p:cNvSpPr txBox="1"/>
          <p:nvPr/>
        </p:nvSpPr>
        <p:spPr>
          <a:xfrm>
            <a:off x="475797" y="1326477"/>
            <a:ext cx="24170211" cy="125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algn="just">
              <a:buClr>
                <a:schemeClr val="accent1"/>
              </a:buClr>
              <a:buSzPts val="3200"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 1: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Digite o nome de usuário, a senha e selecione Login.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413" y="2581489"/>
            <a:ext cx="17370963" cy="1082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2"/>
          <p:cNvSpPr txBox="1"/>
          <p:nvPr/>
        </p:nvSpPr>
        <p:spPr>
          <a:xfrm>
            <a:off x="475797" y="398327"/>
            <a:ext cx="24170211" cy="701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 PIA 2.0 / </a:t>
            </a:r>
            <a:r>
              <a:rPr lang="en-US" sz="42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Login</a:t>
            </a:r>
            <a:endParaRPr/>
          </a:p>
        </p:txBody>
      </p:sp>
      <p:sp>
        <p:nvSpPr>
          <p:cNvPr id="648" name="Google Shape;648;p92"/>
          <p:cNvSpPr txBox="1"/>
          <p:nvPr/>
        </p:nvSpPr>
        <p:spPr>
          <a:xfrm>
            <a:off x="475800" y="1326475"/>
            <a:ext cx="234603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 algn="just">
              <a:buClr>
                <a:schemeClr val="accent1"/>
              </a:buClr>
              <a:buSzPts val="3200"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 2: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Depois de inserir suas credenciais, você acessará a página principal do recurso.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32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49" name="Google Shape;649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138" y="2581375"/>
            <a:ext cx="17327718" cy="1082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913" y="2808425"/>
            <a:ext cx="17314181" cy="10829824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93"/>
          <p:cNvSpPr txBox="1"/>
          <p:nvPr/>
        </p:nvSpPr>
        <p:spPr>
          <a:xfrm>
            <a:off x="475797" y="398327"/>
            <a:ext cx="241701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Trebuchet MS"/>
              <a:buNone/>
            </a:pPr>
            <a:r>
              <a:rPr lang="en-US" sz="4200" b="0" i="0" u="none" strike="noStrike" cap="non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Piloto PIA 2.0 / </a:t>
            </a:r>
            <a:r>
              <a:rPr lang="en-US" sz="42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Login</a:t>
            </a:r>
            <a:endParaRPr/>
          </a:p>
        </p:txBody>
      </p:sp>
      <p:sp>
        <p:nvSpPr>
          <p:cNvPr id="656" name="Google Shape;656;p93"/>
          <p:cNvSpPr txBox="1"/>
          <p:nvPr/>
        </p:nvSpPr>
        <p:spPr>
          <a:xfrm>
            <a:off x="475800" y="1326474"/>
            <a:ext cx="23298600" cy="271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algn="just">
              <a:spcBef>
                <a:spcPts val="1800"/>
              </a:spcBef>
              <a:buClr>
                <a:schemeClr val="accent1"/>
              </a:buClr>
              <a:buSzPts val="3200"/>
            </a:pPr>
            <a:r>
              <a:rPr lang="en-US" sz="32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PASSO </a:t>
            </a:r>
            <a:r>
              <a:rPr lang="en-US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r>
              <a:rPr lang="en-US" sz="32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pt-BR" sz="32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</a:rPr>
              <a:t>Por padrão, o aplicativo será iniciado em espanhol. Na parte superior direita da tela, você pode escolher outros idiomas. Depois que a alteração for feita, o aplicativo lembrará sua escolha e não será necessário repetir a alteração.</a:t>
            </a:r>
          </a:p>
        </p:txBody>
      </p:sp>
      <p:sp>
        <p:nvSpPr>
          <p:cNvPr id="657" name="Google Shape;657;p93"/>
          <p:cNvSpPr/>
          <p:nvPr/>
        </p:nvSpPr>
        <p:spPr>
          <a:xfrm>
            <a:off x="19406300" y="2790000"/>
            <a:ext cx="1449600" cy="1254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#4 Template 8.30.16.01">
  <a:themeElements>
    <a:clrScheme name="#4 Template 8.30.16.01">
      <a:dk1>
        <a:srgbClr val="000000"/>
      </a:dk1>
      <a:lt1>
        <a:srgbClr val="1B0088"/>
      </a:lt1>
      <a:dk2>
        <a:srgbClr val="A7A7A7"/>
      </a:dk2>
      <a:lt2>
        <a:srgbClr val="535353"/>
      </a:lt2>
      <a:accent1>
        <a:srgbClr val="1B0088"/>
      </a:accent1>
      <a:accent2>
        <a:srgbClr val="ED1650"/>
      </a:accent2>
      <a:accent3>
        <a:srgbClr val="00B5AD"/>
      </a:accent3>
      <a:accent4>
        <a:srgbClr val="99CC33"/>
      </a:accent4>
      <a:accent5>
        <a:srgbClr val="99127F"/>
      </a:accent5>
      <a:accent6>
        <a:srgbClr val="FFFF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#4 Template 8.30.16.01">
  <a:themeElements>
    <a:clrScheme name="#4 Template 8.30.16.0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0088"/>
      </a:accent1>
      <a:accent2>
        <a:srgbClr val="ED1650"/>
      </a:accent2>
      <a:accent3>
        <a:srgbClr val="00B5AD"/>
      </a:accent3>
      <a:accent4>
        <a:srgbClr val="99CC33"/>
      </a:accent4>
      <a:accent5>
        <a:srgbClr val="99127F"/>
      </a:accent5>
      <a:accent6>
        <a:srgbClr val="FFFF33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842</Words>
  <Application>Microsoft Office PowerPoint</Application>
  <PresentationFormat>Personalizado</PresentationFormat>
  <Paragraphs>133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Trebuchet MS</vt:lpstr>
      <vt:lpstr>Arial</vt:lpstr>
      <vt:lpstr>Helvetica Neue</vt:lpstr>
      <vt:lpstr>#4 Template 8.30.16.01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Rojas Cadena Ivar Cristian     (LATAM)</dc:creator>
  <cp:lastModifiedBy>Carlos Adrian Girardo Wilson     (LATAM)</cp:lastModifiedBy>
  <cp:revision>41</cp:revision>
  <dcterms:modified xsi:type="dcterms:W3CDTF">2019-05-13T12:43:41Z</dcterms:modified>
</cp:coreProperties>
</file>